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diagrams/data1.xml" ContentType="application/vnd.openxmlformats-officedocument.drawingml.diagramData+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Layouts/slideLayout6.xml" ContentType="application/vnd.openxmlformats-officedocument.presentationml.slideLayout+xml"/>
  <Override PartName="/ppt/notesSlides/notesSlide4.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1471" r:id="rId2"/>
    <p:sldId id="1470" r:id="rId3"/>
    <p:sldId id="1468" r:id="rId4"/>
    <p:sldId id="256" r:id="rId5"/>
    <p:sldId id="1469" r:id="rId6"/>
    <p:sldId id="1472"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E28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00" autoAdjust="0"/>
    <p:restoredTop sz="84793" autoAdjust="0"/>
  </p:normalViewPr>
  <p:slideViewPr>
    <p:cSldViewPr snapToGrid="0">
      <p:cViewPr varScale="1">
        <p:scale>
          <a:sx n="97" d="100"/>
          <a:sy n="97" d="100"/>
        </p:scale>
        <p:origin x="82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customXml" Target="../customXml/item4.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customXml" Target="../customXml/item3.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openxmlformats.org/officeDocument/2006/relationships/customXml" Target="../customXml/item2.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F232CE5-3886-4981-A595-65AAE00775BD}" type="doc">
      <dgm:prSet loTypeId="urn:microsoft.com/office/officeart/2005/8/layout/hChevron3" loCatId="process" qsTypeId="urn:microsoft.com/office/officeart/2005/8/quickstyle/simple3" qsCatId="simple" csTypeId="urn:microsoft.com/office/officeart/2005/8/colors/accent0_3" csCatId="mainScheme" phldr="1"/>
      <dgm:spPr/>
      <dgm:t>
        <a:bodyPr/>
        <a:lstStyle/>
        <a:p>
          <a:endParaRPr lang="da-DK"/>
        </a:p>
      </dgm:t>
    </dgm:pt>
    <dgm:pt modelId="{09A044B8-F605-4F17-AAB4-CD48088C9B36}">
      <dgm:prSet phldrT="[Tekst]" custT="1"/>
      <dgm:spPr>
        <a:solidFill>
          <a:schemeClr val="accent6">
            <a:lumMod val="20000"/>
            <a:lumOff val="80000"/>
          </a:schemeClr>
        </a:solidFill>
      </dgm:spPr>
      <dgm:t>
        <a:bodyPr/>
        <a:lstStyle/>
        <a:p>
          <a:r>
            <a:rPr lang="en-GB" sz="1400" dirty="0"/>
            <a:t>Q4 </a:t>
          </a:r>
        </a:p>
        <a:p>
          <a:r>
            <a:rPr lang="en-GB" sz="1400" dirty="0"/>
            <a:t>2022</a:t>
          </a:r>
        </a:p>
      </dgm:t>
    </dgm:pt>
    <dgm:pt modelId="{45E939EE-FFB7-40FC-82E9-F6E7D5BD7775}" type="parTrans" cxnId="{739F9696-907A-4A1D-B13B-29C1E12DF52E}">
      <dgm:prSet/>
      <dgm:spPr/>
      <dgm:t>
        <a:bodyPr/>
        <a:lstStyle/>
        <a:p>
          <a:endParaRPr lang="en-GB" sz="1100"/>
        </a:p>
      </dgm:t>
    </dgm:pt>
    <dgm:pt modelId="{80F943BE-DB17-49EC-8FDC-4BCE79970B4C}" type="sibTrans" cxnId="{739F9696-907A-4A1D-B13B-29C1E12DF52E}">
      <dgm:prSet/>
      <dgm:spPr/>
      <dgm:t>
        <a:bodyPr/>
        <a:lstStyle/>
        <a:p>
          <a:endParaRPr lang="en-GB" sz="1100"/>
        </a:p>
      </dgm:t>
    </dgm:pt>
    <dgm:pt modelId="{9CB18304-E259-4539-A204-028009E5102E}">
      <dgm:prSet phldrT="[Tekst]" custT="1"/>
      <dgm:spPr>
        <a:solidFill>
          <a:schemeClr val="accent6">
            <a:lumMod val="20000"/>
            <a:lumOff val="80000"/>
          </a:schemeClr>
        </a:solidFill>
      </dgm:spPr>
      <dgm:t>
        <a:bodyPr/>
        <a:lstStyle/>
        <a:p>
          <a:r>
            <a:rPr lang="da-DK" sz="1400" noProof="0" dirty="0"/>
            <a:t>Q1 </a:t>
          </a:r>
        </a:p>
        <a:p>
          <a:r>
            <a:rPr lang="da-DK" sz="1400" noProof="0" dirty="0"/>
            <a:t>2022</a:t>
          </a:r>
        </a:p>
      </dgm:t>
    </dgm:pt>
    <dgm:pt modelId="{7C80081F-9D8B-46AB-8289-22FAC5C0639B}" type="sibTrans" cxnId="{E1BE7EB8-7541-4080-92FD-7AD6DF15025D}">
      <dgm:prSet/>
      <dgm:spPr/>
      <dgm:t>
        <a:bodyPr/>
        <a:lstStyle/>
        <a:p>
          <a:endParaRPr lang="en-GB" sz="1100"/>
        </a:p>
      </dgm:t>
    </dgm:pt>
    <dgm:pt modelId="{3D2D55C3-FC86-45EB-95DA-2A4A7182F501}" type="parTrans" cxnId="{E1BE7EB8-7541-4080-92FD-7AD6DF15025D}">
      <dgm:prSet/>
      <dgm:spPr/>
      <dgm:t>
        <a:bodyPr/>
        <a:lstStyle/>
        <a:p>
          <a:endParaRPr lang="en-GB" sz="1100"/>
        </a:p>
      </dgm:t>
    </dgm:pt>
    <dgm:pt modelId="{C56A8BD5-6D75-4858-AB3C-A67D969FDE4C}">
      <dgm:prSet phldrT="[Tekst]" custT="1"/>
      <dgm:spPr>
        <a:solidFill>
          <a:schemeClr val="accent6">
            <a:lumMod val="20000"/>
            <a:lumOff val="80000"/>
          </a:schemeClr>
        </a:solidFill>
      </dgm:spPr>
      <dgm:t>
        <a:bodyPr/>
        <a:lstStyle/>
        <a:p>
          <a:r>
            <a:rPr lang="da-DK" sz="1400" noProof="0" dirty="0"/>
            <a:t>Q2 </a:t>
          </a:r>
        </a:p>
        <a:p>
          <a:r>
            <a:rPr lang="da-DK" sz="1400" noProof="0" dirty="0"/>
            <a:t>2022</a:t>
          </a:r>
        </a:p>
      </dgm:t>
    </dgm:pt>
    <dgm:pt modelId="{5761424C-802E-450B-934C-E8470E2524D6}" type="parTrans" cxnId="{8DDA60FB-861E-4A90-91EF-00D9483B032A}">
      <dgm:prSet/>
      <dgm:spPr/>
      <dgm:t>
        <a:bodyPr/>
        <a:lstStyle/>
        <a:p>
          <a:endParaRPr lang="da-DK"/>
        </a:p>
      </dgm:t>
    </dgm:pt>
    <dgm:pt modelId="{D8C5CD0F-5796-4FB1-93A4-4E3D4E1A9689}" type="sibTrans" cxnId="{8DDA60FB-861E-4A90-91EF-00D9483B032A}">
      <dgm:prSet/>
      <dgm:spPr/>
      <dgm:t>
        <a:bodyPr/>
        <a:lstStyle/>
        <a:p>
          <a:endParaRPr lang="da-DK"/>
        </a:p>
      </dgm:t>
    </dgm:pt>
    <dgm:pt modelId="{5618BEE5-ACDD-4C87-9CBE-3589568A9D7D}">
      <dgm:prSet phldrT="[Tekst]" custT="1"/>
      <dgm:spPr>
        <a:solidFill>
          <a:schemeClr val="accent6">
            <a:lumMod val="20000"/>
            <a:lumOff val="80000"/>
          </a:schemeClr>
        </a:solidFill>
      </dgm:spPr>
      <dgm:t>
        <a:bodyPr/>
        <a:lstStyle/>
        <a:p>
          <a:r>
            <a:rPr lang="da-DK" sz="1400" noProof="0" dirty="0"/>
            <a:t>Q3 </a:t>
          </a:r>
        </a:p>
        <a:p>
          <a:r>
            <a:rPr lang="da-DK" sz="1400" noProof="0" dirty="0"/>
            <a:t>2022</a:t>
          </a:r>
        </a:p>
      </dgm:t>
    </dgm:pt>
    <dgm:pt modelId="{3ABC52EA-DEB8-4C19-85A0-B4BA0F5E6585}" type="parTrans" cxnId="{F06C2B83-E0F9-4826-B6F7-108E6AF28334}">
      <dgm:prSet/>
      <dgm:spPr/>
      <dgm:t>
        <a:bodyPr/>
        <a:lstStyle/>
        <a:p>
          <a:endParaRPr lang="en-GB"/>
        </a:p>
      </dgm:t>
    </dgm:pt>
    <dgm:pt modelId="{28A1A1F0-AF21-4922-8ED3-2D0742766647}" type="sibTrans" cxnId="{F06C2B83-E0F9-4826-B6F7-108E6AF28334}">
      <dgm:prSet/>
      <dgm:spPr/>
      <dgm:t>
        <a:bodyPr/>
        <a:lstStyle/>
        <a:p>
          <a:endParaRPr lang="en-GB"/>
        </a:p>
      </dgm:t>
    </dgm:pt>
    <dgm:pt modelId="{FD35C59F-C0DB-4652-AC7E-A5C4A97DAA0C}">
      <dgm:prSet phldrT="[Tekst]" custT="1"/>
      <dgm:spPr>
        <a:solidFill>
          <a:schemeClr val="accent4">
            <a:lumMod val="20000"/>
            <a:lumOff val="80000"/>
          </a:schemeClr>
        </a:solidFill>
      </dgm:spPr>
      <dgm:t>
        <a:bodyPr/>
        <a:lstStyle/>
        <a:p>
          <a:r>
            <a:rPr lang="da-DK" sz="1400" noProof="0" dirty="0"/>
            <a:t>Q1 </a:t>
          </a:r>
        </a:p>
        <a:p>
          <a:r>
            <a:rPr lang="da-DK" sz="1400" noProof="0" dirty="0"/>
            <a:t>2023</a:t>
          </a:r>
          <a:endParaRPr lang="da-DK" sz="1900" noProof="0" dirty="0"/>
        </a:p>
      </dgm:t>
    </dgm:pt>
    <dgm:pt modelId="{37139B26-0FBC-47A8-A730-738F57EC4D5D}" type="parTrans" cxnId="{80F71C06-4F7F-4EF9-AB0D-CFEB935E3DDE}">
      <dgm:prSet/>
      <dgm:spPr/>
      <dgm:t>
        <a:bodyPr/>
        <a:lstStyle/>
        <a:p>
          <a:endParaRPr lang="en-GB"/>
        </a:p>
      </dgm:t>
    </dgm:pt>
    <dgm:pt modelId="{7BD99735-43A4-4527-81DC-A2533AB70E45}" type="sibTrans" cxnId="{80F71C06-4F7F-4EF9-AB0D-CFEB935E3DDE}">
      <dgm:prSet/>
      <dgm:spPr/>
      <dgm:t>
        <a:bodyPr/>
        <a:lstStyle/>
        <a:p>
          <a:endParaRPr lang="en-GB"/>
        </a:p>
      </dgm:t>
    </dgm:pt>
    <dgm:pt modelId="{62D8C0B6-B21E-4A63-9FD3-65BFCB0CB13E}">
      <dgm:prSet phldrT="[Tekst]" custT="1"/>
      <dgm:spPr>
        <a:solidFill>
          <a:schemeClr val="accent4">
            <a:lumMod val="20000"/>
            <a:lumOff val="80000"/>
          </a:schemeClr>
        </a:solidFill>
      </dgm:spPr>
      <dgm:t>
        <a:bodyPr/>
        <a:lstStyle/>
        <a:p>
          <a:r>
            <a:rPr lang="da-DK" sz="1600" noProof="0" dirty="0"/>
            <a:t>Q2 </a:t>
          </a:r>
        </a:p>
        <a:p>
          <a:r>
            <a:rPr lang="da-DK" sz="1600" noProof="0" dirty="0"/>
            <a:t>2023</a:t>
          </a:r>
        </a:p>
      </dgm:t>
    </dgm:pt>
    <dgm:pt modelId="{DBCA1E5E-F2BF-4B44-A53B-5248BCA5640E}" type="parTrans" cxnId="{BAB30882-1DAF-4898-98EA-E546929B5E07}">
      <dgm:prSet/>
      <dgm:spPr/>
      <dgm:t>
        <a:bodyPr/>
        <a:lstStyle/>
        <a:p>
          <a:endParaRPr lang="en-GB"/>
        </a:p>
      </dgm:t>
    </dgm:pt>
    <dgm:pt modelId="{4837BC8B-70D5-46AA-A204-ACBDD8CBDAF8}" type="sibTrans" cxnId="{BAB30882-1DAF-4898-98EA-E546929B5E07}">
      <dgm:prSet/>
      <dgm:spPr/>
      <dgm:t>
        <a:bodyPr/>
        <a:lstStyle/>
        <a:p>
          <a:endParaRPr lang="en-GB"/>
        </a:p>
      </dgm:t>
    </dgm:pt>
    <dgm:pt modelId="{F72C8F9D-9FA3-43FD-ADE0-295D7DE19970}">
      <dgm:prSet phldrT="[Tekst]"/>
      <dgm:spPr>
        <a:solidFill>
          <a:schemeClr val="accent4">
            <a:lumMod val="20000"/>
            <a:lumOff val="80000"/>
          </a:schemeClr>
        </a:solidFill>
      </dgm:spPr>
      <dgm:t>
        <a:bodyPr/>
        <a:lstStyle/>
        <a:p>
          <a:r>
            <a:rPr lang="da-DK" noProof="0" dirty="0"/>
            <a:t>Q3 </a:t>
          </a:r>
        </a:p>
        <a:p>
          <a:r>
            <a:rPr lang="da-DK" noProof="0" dirty="0"/>
            <a:t>2023</a:t>
          </a:r>
        </a:p>
      </dgm:t>
    </dgm:pt>
    <dgm:pt modelId="{3870A336-D948-4C5B-8B85-2F18510ABE9D}" type="parTrans" cxnId="{534878DE-4D1B-4956-8205-1B6FBDEEF170}">
      <dgm:prSet/>
      <dgm:spPr/>
      <dgm:t>
        <a:bodyPr/>
        <a:lstStyle/>
        <a:p>
          <a:endParaRPr lang="en-GB"/>
        </a:p>
      </dgm:t>
    </dgm:pt>
    <dgm:pt modelId="{4494252E-EF59-4EFE-B775-27A61BD29986}" type="sibTrans" cxnId="{534878DE-4D1B-4956-8205-1B6FBDEEF170}">
      <dgm:prSet/>
      <dgm:spPr/>
      <dgm:t>
        <a:bodyPr/>
        <a:lstStyle/>
        <a:p>
          <a:endParaRPr lang="en-GB"/>
        </a:p>
      </dgm:t>
    </dgm:pt>
    <dgm:pt modelId="{AC2EE966-752C-46F8-A065-A58DC5960064}">
      <dgm:prSet phldrT="[Tekst]"/>
      <dgm:spPr>
        <a:solidFill>
          <a:schemeClr val="accent4">
            <a:lumMod val="20000"/>
            <a:lumOff val="80000"/>
          </a:schemeClr>
        </a:solidFill>
      </dgm:spPr>
      <dgm:t>
        <a:bodyPr/>
        <a:lstStyle/>
        <a:p>
          <a:r>
            <a:rPr lang="en-GB" dirty="0"/>
            <a:t>Q4 </a:t>
          </a:r>
        </a:p>
        <a:p>
          <a:r>
            <a:rPr lang="en-GB" dirty="0"/>
            <a:t>2023</a:t>
          </a:r>
        </a:p>
      </dgm:t>
    </dgm:pt>
    <dgm:pt modelId="{EC78B5A7-659B-415A-B863-EF6C5559E707}" type="parTrans" cxnId="{4B1EE8AC-707D-47DF-A72D-D5C1C67016DC}">
      <dgm:prSet/>
      <dgm:spPr/>
      <dgm:t>
        <a:bodyPr/>
        <a:lstStyle/>
        <a:p>
          <a:endParaRPr lang="en-GB"/>
        </a:p>
      </dgm:t>
    </dgm:pt>
    <dgm:pt modelId="{465CE9EA-C78A-42F1-93DF-EC78B364C5ED}" type="sibTrans" cxnId="{4B1EE8AC-707D-47DF-A72D-D5C1C67016DC}">
      <dgm:prSet/>
      <dgm:spPr/>
      <dgm:t>
        <a:bodyPr/>
        <a:lstStyle/>
        <a:p>
          <a:endParaRPr lang="en-GB"/>
        </a:p>
      </dgm:t>
    </dgm:pt>
    <dgm:pt modelId="{5CD05D5B-AE57-4AE9-A601-312D651BFEE1}">
      <dgm:prSet phldrT="[Tekst]"/>
      <dgm:spPr>
        <a:solidFill>
          <a:schemeClr val="accent5">
            <a:lumMod val="20000"/>
            <a:lumOff val="80000"/>
          </a:schemeClr>
        </a:solidFill>
      </dgm:spPr>
      <dgm:t>
        <a:bodyPr/>
        <a:lstStyle/>
        <a:p>
          <a:r>
            <a:rPr lang="da-DK" noProof="0" dirty="0"/>
            <a:t>Q1 </a:t>
          </a:r>
        </a:p>
        <a:p>
          <a:r>
            <a:rPr lang="da-DK" noProof="0" dirty="0"/>
            <a:t>2024</a:t>
          </a:r>
        </a:p>
      </dgm:t>
    </dgm:pt>
    <dgm:pt modelId="{39306BA2-34CE-4D7B-B9F6-F1DFD71E3A26}" type="parTrans" cxnId="{E927191D-048A-4CBC-BA2E-AACE064C6A53}">
      <dgm:prSet/>
      <dgm:spPr/>
      <dgm:t>
        <a:bodyPr/>
        <a:lstStyle/>
        <a:p>
          <a:endParaRPr lang="en-GB"/>
        </a:p>
      </dgm:t>
    </dgm:pt>
    <dgm:pt modelId="{BD0738DF-4945-44CE-89EC-51F3C20DFC52}" type="sibTrans" cxnId="{E927191D-048A-4CBC-BA2E-AACE064C6A53}">
      <dgm:prSet/>
      <dgm:spPr/>
      <dgm:t>
        <a:bodyPr/>
        <a:lstStyle/>
        <a:p>
          <a:endParaRPr lang="en-GB"/>
        </a:p>
      </dgm:t>
    </dgm:pt>
    <dgm:pt modelId="{AB61D3F4-F859-4542-AFC6-DA2F0F6FA04E}">
      <dgm:prSet phldrT="[Tekst]"/>
      <dgm:spPr>
        <a:solidFill>
          <a:schemeClr val="accent5">
            <a:lumMod val="20000"/>
            <a:lumOff val="80000"/>
          </a:schemeClr>
        </a:solidFill>
      </dgm:spPr>
      <dgm:t>
        <a:bodyPr/>
        <a:lstStyle/>
        <a:p>
          <a:r>
            <a:rPr lang="da-DK" noProof="0" dirty="0"/>
            <a:t>Q2 </a:t>
          </a:r>
        </a:p>
        <a:p>
          <a:r>
            <a:rPr lang="da-DK" noProof="0" dirty="0"/>
            <a:t>2024</a:t>
          </a:r>
        </a:p>
      </dgm:t>
    </dgm:pt>
    <dgm:pt modelId="{0DAF0DF6-23C1-46E1-9D77-D4AB8F0D2B12}" type="parTrans" cxnId="{E6DFC4D3-5C9A-4DB4-B2FA-F4C80F40500C}">
      <dgm:prSet/>
      <dgm:spPr/>
      <dgm:t>
        <a:bodyPr/>
        <a:lstStyle/>
        <a:p>
          <a:endParaRPr lang="en-GB"/>
        </a:p>
      </dgm:t>
    </dgm:pt>
    <dgm:pt modelId="{69C0CE2A-06DB-4AEF-BDEF-7C5F985FD2D6}" type="sibTrans" cxnId="{E6DFC4D3-5C9A-4DB4-B2FA-F4C80F40500C}">
      <dgm:prSet/>
      <dgm:spPr/>
      <dgm:t>
        <a:bodyPr/>
        <a:lstStyle/>
        <a:p>
          <a:endParaRPr lang="en-GB"/>
        </a:p>
      </dgm:t>
    </dgm:pt>
    <dgm:pt modelId="{C19C246B-B238-4295-AF35-1D1F9F22994D}" type="pres">
      <dgm:prSet presAssocID="{CF232CE5-3886-4981-A595-65AAE00775BD}" presName="Name0" presStyleCnt="0">
        <dgm:presLayoutVars>
          <dgm:dir/>
          <dgm:resizeHandles val="exact"/>
        </dgm:presLayoutVars>
      </dgm:prSet>
      <dgm:spPr/>
    </dgm:pt>
    <dgm:pt modelId="{1C8F6B14-A88B-4F86-8CE5-250C45085708}" type="pres">
      <dgm:prSet presAssocID="{9CB18304-E259-4539-A204-028009E5102E}" presName="parTxOnly" presStyleLbl="node1" presStyleIdx="0" presStyleCnt="10" custScaleX="90882" custLinFactNeighborX="-4599">
        <dgm:presLayoutVars>
          <dgm:bulletEnabled val="1"/>
        </dgm:presLayoutVars>
      </dgm:prSet>
      <dgm:spPr/>
    </dgm:pt>
    <dgm:pt modelId="{D68E41A7-352F-41C3-9F48-DB41308A4A7E}" type="pres">
      <dgm:prSet presAssocID="{7C80081F-9D8B-46AB-8289-22FAC5C0639B}" presName="parSpace" presStyleCnt="0"/>
      <dgm:spPr/>
    </dgm:pt>
    <dgm:pt modelId="{A8837B00-EBC5-4A23-A1EF-2356B9D7CB15}" type="pres">
      <dgm:prSet presAssocID="{C56A8BD5-6D75-4858-AB3C-A67D969FDE4C}" presName="parTxOnly" presStyleLbl="node1" presStyleIdx="1" presStyleCnt="10" custScaleX="89623">
        <dgm:presLayoutVars>
          <dgm:bulletEnabled val="1"/>
        </dgm:presLayoutVars>
      </dgm:prSet>
      <dgm:spPr/>
    </dgm:pt>
    <dgm:pt modelId="{F50B1136-C9CD-4F1B-9D3B-545D179EF949}" type="pres">
      <dgm:prSet presAssocID="{D8C5CD0F-5796-4FB1-93A4-4E3D4E1A9689}" presName="parSpace" presStyleCnt="0"/>
      <dgm:spPr/>
    </dgm:pt>
    <dgm:pt modelId="{DC25B28D-0B98-4D94-9E66-EF48EA5D59E1}" type="pres">
      <dgm:prSet presAssocID="{5618BEE5-ACDD-4C87-9CBE-3589568A9D7D}" presName="parTxOnly" presStyleLbl="node1" presStyleIdx="2" presStyleCnt="10" custScaleX="89563">
        <dgm:presLayoutVars>
          <dgm:bulletEnabled val="1"/>
        </dgm:presLayoutVars>
      </dgm:prSet>
      <dgm:spPr/>
    </dgm:pt>
    <dgm:pt modelId="{9EFA24AD-8E50-4644-BB62-F407379A7E22}" type="pres">
      <dgm:prSet presAssocID="{28A1A1F0-AF21-4922-8ED3-2D0742766647}" presName="parSpace" presStyleCnt="0"/>
      <dgm:spPr/>
    </dgm:pt>
    <dgm:pt modelId="{5CEC7C44-FD86-429A-BBE5-FD60C493CCBB}" type="pres">
      <dgm:prSet presAssocID="{09A044B8-F605-4F17-AAB4-CD48088C9B36}" presName="parTxOnly" presStyleLbl="node1" presStyleIdx="3" presStyleCnt="10" custScaleX="90877">
        <dgm:presLayoutVars>
          <dgm:bulletEnabled val="1"/>
        </dgm:presLayoutVars>
      </dgm:prSet>
      <dgm:spPr/>
    </dgm:pt>
    <dgm:pt modelId="{A972CFA2-E536-4A51-A058-F82E1A6F4896}" type="pres">
      <dgm:prSet presAssocID="{80F943BE-DB17-49EC-8FDC-4BCE79970B4C}" presName="parSpace" presStyleCnt="0"/>
      <dgm:spPr/>
    </dgm:pt>
    <dgm:pt modelId="{17B6EEDC-6198-4DCB-8010-B05C875C698D}" type="pres">
      <dgm:prSet presAssocID="{FD35C59F-C0DB-4652-AC7E-A5C4A97DAA0C}" presName="parTxOnly" presStyleLbl="node1" presStyleIdx="4" presStyleCnt="10" custScaleX="92923" custLinFactNeighborX="-4599">
        <dgm:presLayoutVars>
          <dgm:bulletEnabled val="1"/>
        </dgm:presLayoutVars>
      </dgm:prSet>
      <dgm:spPr/>
    </dgm:pt>
    <dgm:pt modelId="{B41FE34B-1285-4D07-AABF-25581F093AFF}" type="pres">
      <dgm:prSet presAssocID="{7BD99735-43A4-4527-81DC-A2533AB70E45}" presName="parSpace" presStyleCnt="0"/>
      <dgm:spPr/>
    </dgm:pt>
    <dgm:pt modelId="{D6B5BA73-4B78-4540-AB7C-B8190D8F14F9}" type="pres">
      <dgm:prSet presAssocID="{62D8C0B6-B21E-4A63-9FD3-65BFCB0CB13E}" presName="parTxOnly" presStyleLbl="node1" presStyleIdx="5" presStyleCnt="10" custScaleX="91380">
        <dgm:presLayoutVars>
          <dgm:bulletEnabled val="1"/>
        </dgm:presLayoutVars>
      </dgm:prSet>
      <dgm:spPr/>
    </dgm:pt>
    <dgm:pt modelId="{592675B0-0EB7-43AA-91AF-2F13D42AFD63}" type="pres">
      <dgm:prSet presAssocID="{4837BC8B-70D5-46AA-A204-ACBDD8CBDAF8}" presName="parSpace" presStyleCnt="0"/>
      <dgm:spPr/>
    </dgm:pt>
    <dgm:pt modelId="{0BCA9CE0-D1B8-428B-9EEA-0C6F3C1CE2BE}" type="pres">
      <dgm:prSet presAssocID="{F72C8F9D-9FA3-43FD-ADE0-295D7DE19970}" presName="parTxOnly" presStyleLbl="node1" presStyleIdx="6" presStyleCnt="10" custScaleX="92403">
        <dgm:presLayoutVars>
          <dgm:bulletEnabled val="1"/>
        </dgm:presLayoutVars>
      </dgm:prSet>
      <dgm:spPr/>
    </dgm:pt>
    <dgm:pt modelId="{F2E53B8C-0F67-41ED-8894-C64FE5A4E4A2}" type="pres">
      <dgm:prSet presAssocID="{4494252E-EF59-4EFE-B775-27A61BD29986}" presName="parSpace" presStyleCnt="0"/>
      <dgm:spPr/>
    </dgm:pt>
    <dgm:pt modelId="{61453DC5-755D-4F15-8FCC-1FC9A299088A}" type="pres">
      <dgm:prSet presAssocID="{AC2EE966-752C-46F8-A065-A58DC5960064}" presName="parTxOnly" presStyleLbl="node1" presStyleIdx="7" presStyleCnt="10" custScaleX="93273">
        <dgm:presLayoutVars>
          <dgm:bulletEnabled val="1"/>
        </dgm:presLayoutVars>
      </dgm:prSet>
      <dgm:spPr/>
    </dgm:pt>
    <dgm:pt modelId="{62B057C5-C2E4-40FB-9100-532E976E1C6E}" type="pres">
      <dgm:prSet presAssocID="{465CE9EA-C78A-42F1-93DF-EC78B364C5ED}" presName="parSpace" presStyleCnt="0"/>
      <dgm:spPr/>
    </dgm:pt>
    <dgm:pt modelId="{2D7983AB-36C8-4101-9A76-2996E8498405}" type="pres">
      <dgm:prSet presAssocID="{5CD05D5B-AE57-4AE9-A601-312D651BFEE1}" presName="parTxOnly" presStyleLbl="node1" presStyleIdx="8" presStyleCnt="10" custScaleX="90229" custLinFactNeighborX="-4599">
        <dgm:presLayoutVars>
          <dgm:bulletEnabled val="1"/>
        </dgm:presLayoutVars>
      </dgm:prSet>
      <dgm:spPr/>
    </dgm:pt>
    <dgm:pt modelId="{CEF2E4F2-6E34-490E-BC03-4C0AFBCE8E3B}" type="pres">
      <dgm:prSet presAssocID="{BD0738DF-4945-44CE-89EC-51F3C20DFC52}" presName="parSpace" presStyleCnt="0"/>
      <dgm:spPr/>
    </dgm:pt>
    <dgm:pt modelId="{969E9A26-232E-4172-932F-F999FBCA769A}" type="pres">
      <dgm:prSet presAssocID="{AB61D3F4-F859-4542-AFC6-DA2F0F6FA04E}" presName="parTxOnly" presStyleLbl="node1" presStyleIdx="9" presStyleCnt="10" custScaleX="93418">
        <dgm:presLayoutVars>
          <dgm:bulletEnabled val="1"/>
        </dgm:presLayoutVars>
      </dgm:prSet>
      <dgm:spPr/>
    </dgm:pt>
  </dgm:ptLst>
  <dgm:cxnLst>
    <dgm:cxn modelId="{80F71C06-4F7F-4EF9-AB0D-CFEB935E3DDE}" srcId="{CF232CE5-3886-4981-A595-65AAE00775BD}" destId="{FD35C59F-C0DB-4652-AC7E-A5C4A97DAA0C}" srcOrd="4" destOrd="0" parTransId="{37139B26-0FBC-47A8-A730-738F57EC4D5D}" sibTransId="{7BD99735-43A4-4527-81DC-A2533AB70E45}"/>
    <dgm:cxn modelId="{E927191D-048A-4CBC-BA2E-AACE064C6A53}" srcId="{CF232CE5-3886-4981-A595-65AAE00775BD}" destId="{5CD05D5B-AE57-4AE9-A601-312D651BFEE1}" srcOrd="8" destOrd="0" parTransId="{39306BA2-34CE-4D7B-B9F6-F1DFD71E3A26}" sibTransId="{BD0738DF-4945-44CE-89EC-51F3C20DFC52}"/>
    <dgm:cxn modelId="{AD509655-B249-4821-981C-48DCFC315DA3}" type="presOf" srcId="{F72C8F9D-9FA3-43FD-ADE0-295D7DE19970}" destId="{0BCA9CE0-D1B8-428B-9EEA-0C6F3C1CE2BE}" srcOrd="0" destOrd="0" presId="urn:microsoft.com/office/officeart/2005/8/layout/hChevron3"/>
    <dgm:cxn modelId="{BAB30882-1DAF-4898-98EA-E546929B5E07}" srcId="{CF232CE5-3886-4981-A595-65AAE00775BD}" destId="{62D8C0B6-B21E-4A63-9FD3-65BFCB0CB13E}" srcOrd="5" destOrd="0" parTransId="{DBCA1E5E-F2BF-4B44-A53B-5248BCA5640E}" sibTransId="{4837BC8B-70D5-46AA-A204-ACBDD8CBDAF8}"/>
    <dgm:cxn modelId="{F06C2B83-E0F9-4826-B6F7-108E6AF28334}" srcId="{CF232CE5-3886-4981-A595-65AAE00775BD}" destId="{5618BEE5-ACDD-4C87-9CBE-3589568A9D7D}" srcOrd="2" destOrd="0" parTransId="{3ABC52EA-DEB8-4C19-85A0-B4BA0F5E6585}" sibTransId="{28A1A1F0-AF21-4922-8ED3-2D0742766647}"/>
    <dgm:cxn modelId="{F3FD7F85-F8C5-49F4-8114-E4179EFEB0B4}" type="presOf" srcId="{CF232CE5-3886-4981-A595-65AAE00775BD}" destId="{C19C246B-B238-4295-AF35-1D1F9F22994D}" srcOrd="0" destOrd="0" presId="urn:microsoft.com/office/officeart/2005/8/layout/hChevron3"/>
    <dgm:cxn modelId="{06054196-913E-43CD-9A1F-11662CF53B92}" type="presOf" srcId="{FD35C59F-C0DB-4652-AC7E-A5C4A97DAA0C}" destId="{17B6EEDC-6198-4DCB-8010-B05C875C698D}" srcOrd="0" destOrd="0" presId="urn:microsoft.com/office/officeart/2005/8/layout/hChevron3"/>
    <dgm:cxn modelId="{739F9696-907A-4A1D-B13B-29C1E12DF52E}" srcId="{CF232CE5-3886-4981-A595-65AAE00775BD}" destId="{09A044B8-F605-4F17-AAB4-CD48088C9B36}" srcOrd="3" destOrd="0" parTransId="{45E939EE-FFB7-40FC-82E9-F6E7D5BD7775}" sibTransId="{80F943BE-DB17-49EC-8FDC-4BCE79970B4C}"/>
    <dgm:cxn modelId="{9235189A-CB8B-4153-8F6E-5C46ADAAFC66}" type="presOf" srcId="{09A044B8-F605-4F17-AAB4-CD48088C9B36}" destId="{5CEC7C44-FD86-429A-BBE5-FD60C493CCBB}" srcOrd="0" destOrd="0" presId="urn:microsoft.com/office/officeart/2005/8/layout/hChevron3"/>
    <dgm:cxn modelId="{24197FA2-0795-4541-B3C6-1098A01D139A}" type="presOf" srcId="{62D8C0B6-B21E-4A63-9FD3-65BFCB0CB13E}" destId="{D6B5BA73-4B78-4540-AB7C-B8190D8F14F9}" srcOrd="0" destOrd="0" presId="urn:microsoft.com/office/officeart/2005/8/layout/hChevron3"/>
    <dgm:cxn modelId="{08E743AB-89AA-40D9-919C-F9401B46DF36}" type="presOf" srcId="{5618BEE5-ACDD-4C87-9CBE-3589568A9D7D}" destId="{DC25B28D-0B98-4D94-9E66-EF48EA5D59E1}" srcOrd="0" destOrd="0" presId="urn:microsoft.com/office/officeart/2005/8/layout/hChevron3"/>
    <dgm:cxn modelId="{4B1EE8AC-707D-47DF-A72D-D5C1C67016DC}" srcId="{CF232CE5-3886-4981-A595-65AAE00775BD}" destId="{AC2EE966-752C-46F8-A065-A58DC5960064}" srcOrd="7" destOrd="0" parTransId="{EC78B5A7-659B-415A-B863-EF6C5559E707}" sibTransId="{465CE9EA-C78A-42F1-93DF-EC78B364C5ED}"/>
    <dgm:cxn modelId="{55B41DB2-222C-4837-AA7A-C68222CF8353}" type="presOf" srcId="{9CB18304-E259-4539-A204-028009E5102E}" destId="{1C8F6B14-A88B-4F86-8CE5-250C45085708}" srcOrd="0" destOrd="0" presId="urn:microsoft.com/office/officeart/2005/8/layout/hChevron3"/>
    <dgm:cxn modelId="{E1BE7EB8-7541-4080-92FD-7AD6DF15025D}" srcId="{CF232CE5-3886-4981-A595-65AAE00775BD}" destId="{9CB18304-E259-4539-A204-028009E5102E}" srcOrd="0" destOrd="0" parTransId="{3D2D55C3-FC86-45EB-95DA-2A4A7182F501}" sibTransId="{7C80081F-9D8B-46AB-8289-22FAC5C0639B}"/>
    <dgm:cxn modelId="{96C00ABD-94ED-4EE7-A39F-98D6AECF4E97}" type="presOf" srcId="{AC2EE966-752C-46F8-A065-A58DC5960064}" destId="{61453DC5-755D-4F15-8FCC-1FC9A299088A}" srcOrd="0" destOrd="0" presId="urn:microsoft.com/office/officeart/2005/8/layout/hChevron3"/>
    <dgm:cxn modelId="{8982D4C3-9CBF-4B5B-8366-B4059818D303}" type="presOf" srcId="{C56A8BD5-6D75-4858-AB3C-A67D969FDE4C}" destId="{A8837B00-EBC5-4A23-A1EF-2356B9D7CB15}" srcOrd="0" destOrd="0" presId="urn:microsoft.com/office/officeart/2005/8/layout/hChevron3"/>
    <dgm:cxn modelId="{AE1B3CC9-1C02-41FB-9CED-74E7E5CAC6A4}" type="presOf" srcId="{AB61D3F4-F859-4542-AFC6-DA2F0F6FA04E}" destId="{969E9A26-232E-4172-932F-F999FBCA769A}" srcOrd="0" destOrd="0" presId="urn:microsoft.com/office/officeart/2005/8/layout/hChevron3"/>
    <dgm:cxn modelId="{773674C9-6253-4DF9-ABA1-05268428DC31}" type="presOf" srcId="{5CD05D5B-AE57-4AE9-A601-312D651BFEE1}" destId="{2D7983AB-36C8-4101-9A76-2996E8498405}" srcOrd="0" destOrd="0" presId="urn:microsoft.com/office/officeart/2005/8/layout/hChevron3"/>
    <dgm:cxn modelId="{E6DFC4D3-5C9A-4DB4-B2FA-F4C80F40500C}" srcId="{CF232CE5-3886-4981-A595-65AAE00775BD}" destId="{AB61D3F4-F859-4542-AFC6-DA2F0F6FA04E}" srcOrd="9" destOrd="0" parTransId="{0DAF0DF6-23C1-46E1-9D77-D4AB8F0D2B12}" sibTransId="{69C0CE2A-06DB-4AEF-BDEF-7C5F985FD2D6}"/>
    <dgm:cxn modelId="{534878DE-4D1B-4956-8205-1B6FBDEEF170}" srcId="{CF232CE5-3886-4981-A595-65AAE00775BD}" destId="{F72C8F9D-9FA3-43FD-ADE0-295D7DE19970}" srcOrd="6" destOrd="0" parTransId="{3870A336-D948-4C5B-8B85-2F18510ABE9D}" sibTransId="{4494252E-EF59-4EFE-B775-27A61BD29986}"/>
    <dgm:cxn modelId="{8DDA60FB-861E-4A90-91EF-00D9483B032A}" srcId="{CF232CE5-3886-4981-A595-65AAE00775BD}" destId="{C56A8BD5-6D75-4858-AB3C-A67D969FDE4C}" srcOrd="1" destOrd="0" parTransId="{5761424C-802E-450B-934C-E8470E2524D6}" sibTransId="{D8C5CD0F-5796-4FB1-93A4-4E3D4E1A9689}"/>
    <dgm:cxn modelId="{858745D3-F4F7-4C5F-8845-D7AE304B6F07}" type="presParOf" srcId="{C19C246B-B238-4295-AF35-1D1F9F22994D}" destId="{1C8F6B14-A88B-4F86-8CE5-250C45085708}" srcOrd="0" destOrd="0" presId="urn:microsoft.com/office/officeart/2005/8/layout/hChevron3"/>
    <dgm:cxn modelId="{D4B65F21-DDAD-4DCA-9E59-92C4DA106B93}" type="presParOf" srcId="{C19C246B-B238-4295-AF35-1D1F9F22994D}" destId="{D68E41A7-352F-41C3-9F48-DB41308A4A7E}" srcOrd="1" destOrd="0" presId="urn:microsoft.com/office/officeart/2005/8/layout/hChevron3"/>
    <dgm:cxn modelId="{0CEDACFB-7660-451E-8061-9EF75D6B5D62}" type="presParOf" srcId="{C19C246B-B238-4295-AF35-1D1F9F22994D}" destId="{A8837B00-EBC5-4A23-A1EF-2356B9D7CB15}" srcOrd="2" destOrd="0" presId="urn:microsoft.com/office/officeart/2005/8/layout/hChevron3"/>
    <dgm:cxn modelId="{E9D831E3-C65C-4478-ADF9-303C9CE3AAAC}" type="presParOf" srcId="{C19C246B-B238-4295-AF35-1D1F9F22994D}" destId="{F50B1136-C9CD-4F1B-9D3B-545D179EF949}" srcOrd="3" destOrd="0" presId="urn:microsoft.com/office/officeart/2005/8/layout/hChevron3"/>
    <dgm:cxn modelId="{3B4C3259-3C7D-4C17-822C-4840802C432E}" type="presParOf" srcId="{C19C246B-B238-4295-AF35-1D1F9F22994D}" destId="{DC25B28D-0B98-4D94-9E66-EF48EA5D59E1}" srcOrd="4" destOrd="0" presId="urn:microsoft.com/office/officeart/2005/8/layout/hChevron3"/>
    <dgm:cxn modelId="{7D2E06D2-526C-4471-9E88-E17DC94A2FB6}" type="presParOf" srcId="{C19C246B-B238-4295-AF35-1D1F9F22994D}" destId="{9EFA24AD-8E50-4644-BB62-F407379A7E22}" srcOrd="5" destOrd="0" presId="urn:microsoft.com/office/officeart/2005/8/layout/hChevron3"/>
    <dgm:cxn modelId="{EFC09924-A8C2-44A2-BE8B-81CCE57AAA77}" type="presParOf" srcId="{C19C246B-B238-4295-AF35-1D1F9F22994D}" destId="{5CEC7C44-FD86-429A-BBE5-FD60C493CCBB}" srcOrd="6" destOrd="0" presId="urn:microsoft.com/office/officeart/2005/8/layout/hChevron3"/>
    <dgm:cxn modelId="{E71E8016-B831-43FD-8E6B-7046F1CEDB95}" type="presParOf" srcId="{C19C246B-B238-4295-AF35-1D1F9F22994D}" destId="{A972CFA2-E536-4A51-A058-F82E1A6F4896}" srcOrd="7" destOrd="0" presId="urn:microsoft.com/office/officeart/2005/8/layout/hChevron3"/>
    <dgm:cxn modelId="{3F586EAB-F0F2-4539-8319-CAC6F324400A}" type="presParOf" srcId="{C19C246B-B238-4295-AF35-1D1F9F22994D}" destId="{17B6EEDC-6198-4DCB-8010-B05C875C698D}" srcOrd="8" destOrd="0" presId="urn:microsoft.com/office/officeart/2005/8/layout/hChevron3"/>
    <dgm:cxn modelId="{72530BE8-CA41-487F-9A7B-09962A92E764}" type="presParOf" srcId="{C19C246B-B238-4295-AF35-1D1F9F22994D}" destId="{B41FE34B-1285-4D07-AABF-25581F093AFF}" srcOrd="9" destOrd="0" presId="urn:microsoft.com/office/officeart/2005/8/layout/hChevron3"/>
    <dgm:cxn modelId="{A9E200D7-045E-42DA-ACFA-3FDC433BCFD9}" type="presParOf" srcId="{C19C246B-B238-4295-AF35-1D1F9F22994D}" destId="{D6B5BA73-4B78-4540-AB7C-B8190D8F14F9}" srcOrd="10" destOrd="0" presId="urn:microsoft.com/office/officeart/2005/8/layout/hChevron3"/>
    <dgm:cxn modelId="{9504E5F5-797C-4158-BC2B-34F1EDDFCDE7}" type="presParOf" srcId="{C19C246B-B238-4295-AF35-1D1F9F22994D}" destId="{592675B0-0EB7-43AA-91AF-2F13D42AFD63}" srcOrd="11" destOrd="0" presId="urn:microsoft.com/office/officeart/2005/8/layout/hChevron3"/>
    <dgm:cxn modelId="{584971CE-C066-4B2A-8459-CFFC35F30354}" type="presParOf" srcId="{C19C246B-B238-4295-AF35-1D1F9F22994D}" destId="{0BCA9CE0-D1B8-428B-9EEA-0C6F3C1CE2BE}" srcOrd="12" destOrd="0" presId="urn:microsoft.com/office/officeart/2005/8/layout/hChevron3"/>
    <dgm:cxn modelId="{070B8709-1E27-4C82-BFBE-E88AE34BA8D5}" type="presParOf" srcId="{C19C246B-B238-4295-AF35-1D1F9F22994D}" destId="{F2E53B8C-0F67-41ED-8894-C64FE5A4E4A2}" srcOrd="13" destOrd="0" presId="urn:microsoft.com/office/officeart/2005/8/layout/hChevron3"/>
    <dgm:cxn modelId="{CA858E11-7764-4B93-A7EF-C124487E2A3B}" type="presParOf" srcId="{C19C246B-B238-4295-AF35-1D1F9F22994D}" destId="{61453DC5-755D-4F15-8FCC-1FC9A299088A}" srcOrd="14" destOrd="0" presId="urn:microsoft.com/office/officeart/2005/8/layout/hChevron3"/>
    <dgm:cxn modelId="{2D79B9C0-0582-4144-BAD3-3F044D0FD0FE}" type="presParOf" srcId="{C19C246B-B238-4295-AF35-1D1F9F22994D}" destId="{62B057C5-C2E4-40FB-9100-532E976E1C6E}" srcOrd="15" destOrd="0" presId="urn:microsoft.com/office/officeart/2005/8/layout/hChevron3"/>
    <dgm:cxn modelId="{7B4D78FD-082A-4F23-AB8F-E6DF8B1F10B7}" type="presParOf" srcId="{C19C246B-B238-4295-AF35-1D1F9F22994D}" destId="{2D7983AB-36C8-4101-9A76-2996E8498405}" srcOrd="16" destOrd="0" presId="urn:microsoft.com/office/officeart/2005/8/layout/hChevron3"/>
    <dgm:cxn modelId="{62B41684-F85F-4147-9ACB-7123A14EBFDD}" type="presParOf" srcId="{C19C246B-B238-4295-AF35-1D1F9F22994D}" destId="{CEF2E4F2-6E34-490E-BC03-4C0AFBCE8E3B}" srcOrd="17" destOrd="0" presId="urn:microsoft.com/office/officeart/2005/8/layout/hChevron3"/>
    <dgm:cxn modelId="{EB5FC035-4467-4D0D-9094-D6E0E204F857}" type="presParOf" srcId="{C19C246B-B238-4295-AF35-1D1F9F22994D}" destId="{969E9A26-232E-4172-932F-F999FBCA769A}" srcOrd="18"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8F6B14-A88B-4F86-8CE5-250C45085708}">
      <dsp:nvSpPr>
        <dsp:cNvPr id="0" name=""/>
        <dsp:cNvSpPr/>
      </dsp:nvSpPr>
      <dsp:spPr>
        <a:xfrm>
          <a:off x="0" y="2159391"/>
          <a:ext cx="1423723" cy="626624"/>
        </a:xfrm>
        <a:prstGeom prst="homePlate">
          <a:avLst/>
        </a:prstGeom>
        <a:solidFill>
          <a:schemeClr val="accent6">
            <a:lumMod val="20000"/>
            <a:lumOff val="8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da-DK" sz="1400" kern="1200" noProof="0" dirty="0"/>
            <a:t>Q1 </a:t>
          </a:r>
        </a:p>
        <a:p>
          <a:pPr marL="0" lvl="0" indent="0" algn="ctr" defTabSz="622300">
            <a:lnSpc>
              <a:spcPct val="90000"/>
            </a:lnSpc>
            <a:spcBef>
              <a:spcPct val="0"/>
            </a:spcBef>
            <a:spcAft>
              <a:spcPct val="35000"/>
            </a:spcAft>
            <a:buNone/>
          </a:pPr>
          <a:r>
            <a:rPr lang="da-DK" sz="1400" kern="1200" noProof="0" dirty="0"/>
            <a:t>2022</a:t>
          </a:r>
        </a:p>
      </dsp:txBody>
      <dsp:txXfrm>
        <a:off x="0" y="2159391"/>
        <a:ext cx="1267067" cy="626624"/>
      </dsp:txXfrm>
    </dsp:sp>
    <dsp:sp modelId="{A8837B00-EBC5-4A23-A1EF-2356B9D7CB15}">
      <dsp:nvSpPr>
        <dsp:cNvPr id="0" name=""/>
        <dsp:cNvSpPr/>
      </dsp:nvSpPr>
      <dsp:spPr>
        <a:xfrm>
          <a:off x="1116653" y="2159391"/>
          <a:ext cx="1404000" cy="626625"/>
        </a:xfrm>
        <a:prstGeom prst="chevron">
          <a:avLst/>
        </a:prstGeom>
        <a:solidFill>
          <a:schemeClr val="accent6">
            <a:lumMod val="20000"/>
            <a:lumOff val="8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da-DK" sz="1400" kern="1200" noProof="0" dirty="0"/>
            <a:t>Q2 </a:t>
          </a:r>
        </a:p>
        <a:p>
          <a:pPr marL="0" lvl="0" indent="0" algn="ctr" defTabSz="622300">
            <a:lnSpc>
              <a:spcPct val="90000"/>
            </a:lnSpc>
            <a:spcBef>
              <a:spcPct val="0"/>
            </a:spcBef>
            <a:spcAft>
              <a:spcPct val="35000"/>
            </a:spcAft>
            <a:buNone/>
          </a:pPr>
          <a:r>
            <a:rPr lang="da-DK" sz="1400" kern="1200" noProof="0" dirty="0"/>
            <a:t>2022</a:t>
          </a:r>
        </a:p>
      </dsp:txBody>
      <dsp:txXfrm>
        <a:off x="1429966" y="2159391"/>
        <a:ext cx="777375" cy="626625"/>
      </dsp:txXfrm>
    </dsp:sp>
    <dsp:sp modelId="{DC25B28D-0B98-4D94-9E66-EF48EA5D59E1}">
      <dsp:nvSpPr>
        <dsp:cNvPr id="0" name=""/>
        <dsp:cNvSpPr/>
      </dsp:nvSpPr>
      <dsp:spPr>
        <a:xfrm>
          <a:off x="2207341" y="2159391"/>
          <a:ext cx="1403060" cy="626625"/>
        </a:xfrm>
        <a:prstGeom prst="chevron">
          <a:avLst/>
        </a:prstGeom>
        <a:solidFill>
          <a:schemeClr val="accent6">
            <a:lumMod val="20000"/>
            <a:lumOff val="8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da-DK" sz="1400" kern="1200" noProof="0" dirty="0"/>
            <a:t>Q3 </a:t>
          </a:r>
        </a:p>
        <a:p>
          <a:pPr marL="0" lvl="0" indent="0" algn="ctr" defTabSz="622300">
            <a:lnSpc>
              <a:spcPct val="90000"/>
            </a:lnSpc>
            <a:spcBef>
              <a:spcPct val="0"/>
            </a:spcBef>
            <a:spcAft>
              <a:spcPct val="35000"/>
            </a:spcAft>
            <a:buNone/>
          </a:pPr>
          <a:r>
            <a:rPr lang="da-DK" sz="1400" kern="1200" noProof="0" dirty="0"/>
            <a:t>2022</a:t>
          </a:r>
        </a:p>
      </dsp:txBody>
      <dsp:txXfrm>
        <a:off x="2520654" y="2159391"/>
        <a:ext cx="776435" cy="626625"/>
      </dsp:txXfrm>
    </dsp:sp>
    <dsp:sp modelId="{5CEC7C44-FD86-429A-BBE5-FD60C493CCBB}">
      <dsp:nvSpPr>
        <dsp:cNvPr id="0" name=""/>
        <dsp:cNvSpPr/>
      </dsp:nvSpPr>
      <dsp:spPr>
        <a:xfrm>
          <a:off x="3297089" y="2159391"/>
          <a:ext cx="1423645" cy="626625"/>
        </a:xfrm>
        <a:prstGeom prst="chevron">
          <a:avLst/>
        </a:prstGeom>
        <a:solidFill>
          <a:schemeClr val="accent6">
            <a:lumMod val="20000"/>
            <a:lumOff val="8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en-GB" sz="1400" kern="1200" dirty="0"/>
            <a:t>Q4 </a:t>
          </a:r>
        </a:p>
        <a:p>
          <a:pPr marL="0" lvl="0" indent="0" algn="ctr" defTabSz="622300">
            <a:lnSpc>
              <a:spcPct val="90000"/>
            </a:lnSpc>
            <a:spcBef>
              <a:spcPct val="0"/>
            </a:spcBef>
            <a:spcAft>
              <a:spcPct val="35000"/>
            </a:spcAft>
            <a:buNone/>
          </a:pPr>
          <a:r>
            <a:rPr lang="en-GB" sz="1400" kern="1200" dirty="0"/>
            <a:t>2022</a:t>
          </a:r>
        </a:p>
      </dsp:txBody>
      <dsp:txXfrm>
        <a:off x="3610402" y="2159391"/>
        <a:ext cx="797020" cy="626625"/>
      </dsp:txXfrm>
    </dsp:sp>
    <dsp:sp modelId="{17B6EEDC-6198-4DCB-8010-B05C875C698D}">
      <dsp:nvSpPr>
        <dsp:cNvPr id="0" name=""/>
        <dsp:cNvSpPr/>
      </dsp:nvSpPr>
      <dsp:spPr>
        <a:xfrm>
          <a:off x="4393012" y="2159391"/>
          <a:ext cx="1455696" cy="626625"/>
        </a:xfrm>
        <a:prstGeom prst="chevron">
          <a:avLst/>
        </a:prstGeom>
        <a:solidFill>
          <a:schemeClr val="accent4">
            <a:lumMod val="20000"/>
            <a:lumOff val="8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da-DK" sz="1400" kern="1200" noProof="0" dirty="0"/>
            <a:t>Q1 </a:t>
          </a:r>
        </a:p>
        <a:p>
          <a:pPr marL="0" lvl="0" indent="0" algn="ctr" defTabSz="622300">
            <a:lnSpc>
              <a:spcPct val="90000"/>
            </a:lnSpc>
            <a:spcBef>
              <a:spcPct val="0"/>
            </a:spcBef>
            <a:spcAft>
              <a:spcPct val="35000"/>
            </a:spcAft>
            <a:buNone/>
          </a:pPr>
          <a:r>
            <a:rPr lang="da-DK" sz="1400" kern="1200" noProof="0" dirty="0"/>
            <a:t>2023</a:t>
          </a:r>
          <a:endParaRPr lang="da-DK" sz="1900" kern="1200" noProof="0" dirty="0"/>
        </a:p>
      </dsp:txBody>
      <dsp:txXfrm>
        <a:off x="4706325" y="2159391"/>
        <a:ext cx="829071" cy="626625"/>
      </dsp:txXfrm>
    </dsp:sp>
    <dsp:sp modelId="{D6B5BA73-4B78-4540-AB7C-B8190D8F14F9}">
      <dsp:nvSpPr>
        <dsp:cNvPr id="0" name=""/>
        <dsp:cNvSpPr/>
      </dsp:nvSpPr>
      <dsp:spPr>
        <a:xfrm>
          <a:off x="5549806" y="2159391"/>
          <a:ext cx="1431524" cy="626625"/>
        </a:xfrm>
        <a:prstGeom prst="chevron">
          <a:avLst/>
        </a:prstGeom>
        <a:solidFill>
          <a:schemeClr val="accent4">
            <a:lumMod val="20000"/>
            <a:lumOff val="8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da-DK" sz="1600" kern="1200" noProof="0" dirty="0"/>
            <a:t>Q2 </a:t>
          </a:r>
        </a:p>
        <a:p>
          <a:pPr marL="0" lvl="0" indent="0" algn="ctr" defTabSz="711200">
            <a:lnSpc>
              <a:spcPct val="90000"/>
            </a:lnSpc>
            <a:spcBef>
              <a:spcPct val="0"/>
            </a:spcBef>
            <a:spcAft>
              <a:spcPct val="35000"/>
            </a:spcAft>
            <a:buNone/>
          </a:pPr>
          <a:r>
            <a:rPr lang="da-DK" sz="1600" kern="1200" noProof="0" dirty="0"/>
            <a:t>2023</a:t>
          </a:r>
        </a:p>
      </dsp:txBody>
      <dsp:txXfrm>
        <a:off x="5863119" y="2159391"/>
        <a:ext cx="804899" cy="626625"/>
      </dsp:txXfrm>
    </dsp:sp>
    <dsp:sp modelId="{0BCA9CE0-D1B8-428B-9EEA-0C6F3C1CE2BE}">
      <dsp:nvSpPr>
        <dsp:cNvPr id="0" name=""/>
        <dsp:cNvSpPr/>
      </dsp:nvSpPr>
      <dsp:spPr>
        <a:xfrm>
          <a:off x="6668018" y="2159391"/>
          <a:ext cx="1447550" cy="626624"/>
        </a:xfrm>
        <a:prstGeom prst="chevron">
          <a:avLst/>
        </a:prstGeom>
        <a:solidFill>
          <a:schemeClr val="accent4">
            <a:lumMod val="20000"/>
            <a:lumOff val="8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008" tIns="40005" rIns="20003" bIns="40005" numCol="1" spcCol="1270" anchor="ctr" anchorCtr="0">
          <a:noAutofit/>
        </a:bodyPr>
        <a:lstStyle/>
        <a:p>
          <a:pPr marL="0" lvl="0" indent="0" algn="ctr" defTabSz="666750">
            <a:lnSpc>
              <a:spcPct val="90000"/>
            </a:lnSpc>
            <a:spcBef>
              <a:spcPct val="0"/>
            </a:spcBef>
            <a:spcAft>
              <a:spcPct val="35000"/>
            </a:spcAft>
            <a:buNone/>
          </a:pPr>
          <a:r>
            <a:rPr lang="da-DK" sz="1500" kern="1200" noProof="0" dirty="0"/>
            <a:t>Q3 </a:t>
          </a:r>
        </a:p>
        <a:p>
          <a:pPr marL="0" lvl="0" indent="0" algn="ctr" defTabSz="666750">
            <a:lnSpc>
              <a:spcPct val="90000"/>
            </a:lnSpc>
            <a:spcBef>
              <a:spcPct val="0"/>
            </a:spcBef>
            <a:spcAft>
              <a:spcPct val="35000"/>
            </a:spcAft>
            <a:buNone/>
          </a:pPr>
          <a:r>
            <a:rPr lang="da-DK" sz="1500" kern="1200" noProof="0" dirty="0"/>
            <a:t>2023</a:t>
          </a:r>
        </a:p>
      </dsp:txBody>
      <dsp:txXfrm>
        <a:off x="6981330" y="2159391"/>
        <a:ext cx="820926" cy="626624"/>
      </dsp:txXfrm>
    </dsp:sp>
    <dsp:sp modelId="{61453DC5-755D-4F15-8FCC-1FC9A299088A}">
      <dsp:nvSpPr>
        <dsp:cNvPr id="0" name=""/>
        <dsp:cNvSpPr/>
      </dsp:nvSpPr>
      <dsp:spPr>
        <a:xfrm>
          <a:off x="7802257" y="2159391"/>
          <a:ext cx="1461179" cy="626624"/>
        </a:xfrm>
        <a:prstGeom prst="chevron">
          <a:avLst/>
        </a:prstGeom>
        <a:solidFill>
          <a:schemeClr val="accent4">
            <a:lumMod val="20000"/>
            <a:lumOff val="8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008" tIns="40005" rIns="20003" bIns="40005" numCol="1" spcCol="1270" anchor="ctr" anchorCtr="0">
          <a:noAutofit/>
        </a:bodyPr>
        <a:lstStyle/>
        <a:p>
          <a:pPr marL="0" lvl="0" indent="0" algn="ctr" defTabSz="666750">
            <a:lnSpc>
              <a:spcPct val="90000"/>
            </a:lnSpc>
            <a:spcBef>
              <a:spcPct val="0"/>
            </a:spcBef>
            <a:spcAft>
              <a:spcPct val="35000"/>
            </a:spcAft>
            <a:buNone/>
          </a:pPr>
          <a:r>
            <a:rPr lang="en-GB" sz="1500" kern="1200" dirty="0"/>
            <a:t>Q4 </a:t>
          </a:r>
        </a:p>
        <a:p>
          <a:pPr marL="0" lvl="0" indent="0" algn="ctr" defTabSz="666750">
            <a:lnSpc>
              <a:spcPct val="90000"/>
            </a:lnSpc>
            <a:spcBef>
              <a:spcPct val="0"/>
            </a:spcBef>
            <a:spcAft>
              <a:spcPct val="35000"/>
            </a:spcAft>
            <a:buNone/>
          </a:pPr>
          <a:r>
            <a:rPr lang="en-GB" sz="1500" kern="1200" dirty="0"/>
            <a:t>2023</a:t>
          </a:r>
        </a:p>
      </dsp:txBody>
      <dsp:txXfrm>
        <a:off x="8115569" y="2159391"/>
        <a:ext cx="834555" cy="626624"/>
      </dsp:txXfrm>
    </dsp:sp>
    <dsp:sp modelId="{2D7983AB-36C8-4101-9A76-2996E8498405}">
      <dsp:nvSpPr>
        <dsp:cNvPr id="0" name=""/>
        <dsp:cNvSpPr/>
      </dsp:nvSpPr>
      <dsp:spPr>
        <a:xfrm>
          <a:off x="8935715" y="2159391"/>
          <a:ext cx="1413493" cy="626624"/>
        </a:xfrm>
        <a:prstGeom prst="chevron">
          <a:avLst/>
        </a:prstGeom>
        <a:solidFill>
          <a:schemeClr val="accent5">
            <a:lumMod val="20000"/>
            <a:lumOff val="8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008" tIns="40005" rIns="20003" bIns="40005" numCol="1" spcCol="1270" anchor="ctr" anchorCtr="0">
          <a:noAutofit/>
        </a:bodyPr>
        <a:lstStyle/>
        <a:p>
          <a:pPr marL="0" lvl="0" indent="0" algn="ctr" defTabSz="666750">
            <a:lnSpc>
              <a:spcPct val="90000"/>
            </a:lnSpc>
            <a:spcBef>
              <a:spcPct val="0"/>
            </a:spcBef>
            <a:spcAft>
              <a:spcPct val="35000"/>
            </a:spcAft>
            <a:buNone/>
          </a:pPr>
          <a:r>
            <a:rPr lang="da-DK" sz="1500" kern="1200" noProof="0" dirty="0"/>
            <a:t>Q1 </a:t>
          </a:r>
        </a:p>
        <a:p>
          <a:pPr marL="0" lvl="0" indent="0" algn="ctr" defTabSz="666750">
            <a:lnSpc>
              <a:spcPct val="90000"/>
            </a:lnSpc>
            <a:spcBef>
              <a:spcPct val="0"/>
            </a:spcBef>
            <a:spcAft>
              <a:spcPct val="35000"/>
            </a:spcAft>
            <a:buNone/>
          </a:pPr>
          <a:r>
            <a:rPr lang="da-DK" sz="1500" kern="1200" noProof="0" dirty="0"/>
            <a:t>2024</a:t>
          </a:r>
        </a:p>
      </dsp:txBody>
      <dsp:txXfrm>
        <a:off x="9249027" y="2159391"/>
        <a:ext cx="786869" cy="626624"/>
      </dsp:txXfrm>
    </dsp:sp>
    <dsp:sp modelId="{969E9A26-232E-4172-932F-F999FBCA769A}">
      <dsp:nvSpPr>
        <dsp:cNvPr id="0" name=""/>
        <dsp:cNvSpPr/>
      </dsp:nvSpPr>
      <dsp:spPr>
        <a:xfrm>
          <a:off x="10050305" y="2159391"/>
          <a:ext cx="1463451" cy="626625"/>
        </a:xfrm>
        <a:prstGeom prst="chevron">
          <a:avLst/>
        </a:prstGeom>
        <a:solidFill>
          <a:schemeClr val="accent5">
            <a:lumMod val="20000"/>
            <a:lumOff val="8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008" tIns="40005" rIns="20003" bIns="40005" numCol="1" spcCol="1270" anchor="ctr" anchorCtr="0">
          <a:noAutofit/>
        </a:bodyPr>
        <a:lstStyle/>
        <a:p>
          <a:pPr marL="0" lvl="0" indent="0" algn="ctr" defTabSz="666750">
            <a:lnSpc>
              <a:spcPct val="90000"/>
            </a:lnSpc>
            <a:spcBef>
              <a:spcPct val="0"/>
            </a:spcBef>
            <a:spcAft>
              <a:spcPct val="35000"/>
            </a:spcAft>
            <a:buNone/>
          </a:pPr>
          <a:r>
            <a:rPr lang="da-DK" sz="1500" kern="1200" noProof="0" dirty="0"/>
            <a:t>Q2 </a:t>
          </a:r>
        </a:p>
        <a:p>
          <a:pPr marL="0" lvl="0" indent="0" algn="ctr" defTabSz="666750">
            <a:lnSpc>
              <a:spcPct val="90000"/>
            </a:lnSpc>
            <a:spcBef>
              <a:spcPct val="0"/>
            </a:spcBef>
            <a:spcAft>
              <a:spcPct val="35000"/>
            </a:spcAft>
            <a:buNone/>
          </a:pPr>
          <a:r>
            <a:rPr lang="da-DK" sz="1500" kern="1200" noProof="0" dirty="0"/>
            <a:t>2024</a:t>
          </a:r>
        </a:p>
      </dsp:txBody>
      <dsp:txXfrm>
        <a:off x="10363618" y="2159391"/>
        <a:ext cx="836826" cy="626625"/>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5352ED-B0CD-442B-B5A7-C9D8C5DF26C2}" type="datetimeFigureOut">
              <a:rPr lang="en-GB" smtClean="0"/>
              <a:t>29/06/2023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15D688-EFF8-4887-8C58-D3B52234F34F}" type="slidenum">
              <a:rPr lang="en-GB" smtClean="0"/>
              <a:t>‹nr.›</a:t>
            </a:fld>
            <a:endParaRPr lang="en-GB"/>
          </a:p>
        </p:txBody>
      </p:sp>
    </p:spTree>
    <p:extLst>
      <p:ext uri="{BB962C8B-B14F-4D97-AF65-F5344CB8AC3E}">
        <p14:creationId xmlns:p14="http://schemas.microsoft.com/office/powerpoint/2010/main" val="32686703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8315D688-EFF8-4887-8C58-D3B52234F34F}" type="slidenum">
              <a:rPr lang="en-GB" smtClean="0"/>
              <a:t>1</a:t>
            </a:fld>
            <a:endParaRPr lang="en-GB"/>
          </a:p>
        </p:txBody>
      </p:sp>
    </p:spTree>
    <p:extLst>
      <p:ext uri="{BB962C8B-B14F-4D97-AF65-F5344CB8AC3E}">
        <p14:creationId xmlns:p14="http://schemas.microsoft.com/office/powerpoint/2010/main" val="42193427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8315D688-EFF8-4887-8C58-D3B52234F34F}" type="slidenum">
              <a:rPr lang="en-GB" smtClean="0"/>
              <a:t>2</a:t>
            </a:fld>
            <a:endParaRPr lang="en-GB"/>
          </a:p>
        </p:txBody>
      </p:sp>
    </p:spTree>
    <p:extLst>
      <p:ext uri="{BB962C8B-B14F-4D97-AF65-F5344CB8AC3E}">
        <p14:creationId xmlns:p14="http://schemas.microsoft.com/office/powerpoint/2010/main" val="34440115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687537-7F7F-4067-827B-BA2D757638F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54245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8315D688-EFF8-4887-8C58-D3B52234F34F}" type="slidenum">
              <a:rPr lang="en-GB" smtClean="0"/>
              <a:t>4</a:t>
            </a:fld>
            <a:endParaRPr lang="en-GB"/>
          </a:p>
        </p:txBody>
      </p:sp>
    </p:spTree>
    <p:extLst>
      <p:ext uri="{BB962C8B-B14F-4D97-AF65-F5344CB8AC3E}">
        <p14:creationId xmlns:p14="http://schemas.microsoft.com/office/powerpoint/2010/main" val="8589586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75C1AC-5B36-4AE7-9C44-FEA32A800AD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49B2872-9D1D-45A6-9A6B-BC867B369F0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17B36FA-CC8E-4297-B697-1A4337B2D51B}"/>
              </a:ext>
            </a:extLst>
          </p:cNvPr>
          <p:cNvSpPr>
            <a:spLocks noGrp="1"/>
          </p:cNvSpPr>
          <p:nvPr>
            <p:ph type="dt" sz="half" idx="10"/>
          </p:nvPr>
        </p:nvSpPr>
        <p:spPr/>
        <p:txBody>
          <a:bodyPr/>
          <a:lstStyle/>
          <a:p>
            <a:fld id="{9AF751AF-F725-4F1A-92F0-528F34F1C7BF}" type="datetimeFigureOut">
              <a:rPr lang="en-GB" smtClean="0"/>
              <a:t>29/06/2023</a:t>
            </a:fld>
            <a:endParaRPr lang="en-GB"/>
          </a:p>
        </p:txBody>
      </p:sp>
      <p:sp>
        <p:nvSpPr>
          <p:cNvPr id="5" name="Footer Placeholder 4">
            <a:extLst>
              <a:ext uri="{FF2B5EF4-FFF2-40B4-BE49-F238E27FC236}">
                <a16:creationId xmlns:a16="http://schemas.microsoft.com/office/drawing/2014/main" id="{57C05BCC-2D02-4FE4-995F-FF7B0A171AC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1152DFF-2A6A-42A3-9D24-2873B3FB0B9C}"/>
              </a:ext>
            </a:extLst>
          </p:cNvPr>
          <p:cNvSpPr>
            <a:spLocks noGrp="1"/>
          </p:cNvSpPr>
          <p:nvPr>
            <p:ph type="sldNum" sz="quarter" idx="12"/>
          </p:nvPr>
        </p:nvSpPr>
        <p:spPr/>
        <p:txBody>
          <a:bodyPr/>
          <a:lstStyle/>
          <a:p>
            <a:fld id="{2C843B6A-AA99-4FA5-B13E-7F58DFAACD9C}" type="slidenum">
              <a:rPr lang="en-GB" smtClean="0"/>
              <a:t>‹nr.›</a:t>
            </a:fld>
            <a:endParaRPr lang="en-GB"/>
          </a:p>
        </p:txBody>
      </p:sp>
    </p:spTree>
    <p:extLst>
      <p:ext uri="{BB962C8B-B14F-4D97-AF65-F5344CB8AC3E}">
        <p14:creationId xmlns:p14="http://schemas.microsoft.com/office/powerpoint/2010/main" val="37329605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BCF78-6AC1-4BF9-9687-76CEBB9629D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079F37D-D4AB-4291-9B1B-A31D1419090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25721C4-354A-4122-A016-36FB949918DF}"/>
              </a:ext>
            </a:extLst>
          </p:cNvPr>
          <p:cNvSpPr>
            <a:spLocks noGrp="1"/>
          </p:cNvSpPr>
          <p:nvPr>
            <p:ph type="dt" sz="half" idx="10"/>
          </p:nvPr>
        </p:nvSpPr>
        <p:spPr/>
        <p:txBody>
          <a:bodyPr/>
          <a:lstStyle/>
          <a:p>
            <a:fld id="{9AF751AF-F725-4F1A-92F0-528F34F1C7BF}" type="datetimeFigureOut">
              <a:rPr lang="en-GB" smtClean="0"/>
              <a:t>29/06/2023</a:t>
            </a:fld>
            <a:endParaRPr lang="en-GB"/>
          </a:p>
        </p:txBody>
      </p:sp>
      <p:sp>
        <p:nvSpPr>
          <p:cNvPr id="5" name="Footer Placeholder 4">
            <a:extLst>
              <a:ext uri="{FF2B5EF4-FFF2-40B4-BE49-F238E27FC236}">
                <a16:creationId xmlns:a16="http://schemas.microsoft.com/office/drawing/2014/main" id="{437F0967-DB79-478E-9856-6904FD0D927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EEE0A51-70E6-4216-8BF8-508D13DEF99F}"/>
              </a:ext>
            </a:extLst>
          </p:cNvPr>
          <p:cNvSpPr>
            <a:spLocks noGrp="1"/>
          </p:cNvSpPr>
          <p:nvPr>
            <p:ph type="sldNum" sz="quarter" idx="12"/>
          </p:nvPr>
        </p:nvSpPr>
        <p:spPr/>
        <p:txBody>
          <a:bodyPr/>
          <a:lstStyle/>
          <a:p>
            <a:fld id="{2C843B6A-AA99-4FA5-B13E-7F58DFAACD9C}" type="slidenum">
              <a:rPr lang="en-GB" smtClean="0"/>
              <a:t>‹nr.›</a:t>
            </a:fld>
            <a:endParaRPr lang="en-GB"/>
          </a:p>
        </p:txBody>
      </p:sp>
    </p:spTree>
    <p:extLst>
      <p:ext uri="{BB962C8B-B14F-4D97-AF65-F5344CB8AC3E}">
        <p14:creationId xmlns:p14="http://schemas.microsoft.com/office/powerpoint/2010/main" val="38734148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31AFBFF-22A0-491F-BEDE-F0D4D835654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DEDA27A-7F56-4070-BD8D-8B12280A7F8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B9FDD34-EDBC-40DD-BBA2-F5F17415F103}"/>
              </a:ext>
            </a:extLst>
          </p:cNvPr>
          <p:cNvSpPr>
            <a:spLocks noGrp="1"/>
          </p:cNvSpPr>
          <p:nvPr>
            <p:ph type="dt" sz="half" idx="10"/>
          </p:nvPr>
        </p:nvSpPr>
        <p:spPr/>
        <p:txBody>
          <a:bodyPr/>
          <a:lstStyle/>
          <a:p>
            <a:fld id="{9AF751AF-F725-4F1A-92F0-528F34F1C7BF}" type="datetimeFigureOut">
              <a:rPr lang="en-GB" smtClean="0"/>
              <a:t>29/06/2023</a:t>
            </a:fld>
            <a:endParaRPr lang="en-GB"/>
          </a:p>
        </p:txBody>
      </p:sp>
      <p:sp>
        <p:nvSpPr>
          <p:cNvPr id="5" name="Footer Placeholder 4">
            <a:extLst>
              <a:ext uri="{FF2B5EF4-FFF2-40B4-BE49-F238E27FC236}">
                <a16:creationId xmlns:a16="http://schemas.microsoft.com/office/drawing/2014/main" id="{E1AD2D27-212A-4F18-87E0-639F510BB51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B0B3901-19D7-4AFE-B9EF-4169FF405D64}"/>
              </a:ext>
            </a:extLst>
          </p:cNvPr>
          <p:cNvSpPr>
            <a:spLocks noGrp="1"/>
          </p:cNvSpPr>
          <p:nvPr>
            <p:ph type="sldNum" sz="quarter" idx="12"/>
          </p:nvPr>
        </p:nvSpPr>
        <p:spPr/>
        <p:txBody>
          <a:bodyPr/>
          <a:lstStyle/>
          <a:p>
            <a:fld id="{2C843B6A-AA99-4FA5-B13E-7F58DFAACD9C}" type="slidenum">
              <a:rPr lang="en-GB" smtClean="0"/>
              <a:t>‹nr.›</a:t>
            </a:fld>
            <a:endParaRPr lang="en-GB"/>
          </a:p>
        </p:txBody>
      </p:sp>
    </p:spTree>
    <p:extLst>
      <p:ext uri="{BB962C8B-B14F-4D97-AF65-F5344CB8AC3E}">
        <p14:creationId xmlns:p14="http://schemas.microsoft.com/office/powerpoint/2010/main" val="8096506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1B518-AD72-4AE1-ACB5-6D7504131CB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1957F60-3BB8-4F96-B039-813395C452A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5BF2AAA-8984-4E79-8FC0-8E8F0309D068}"/>
              </a:ext>
            </a:extLst>
          </p:cNvPr>
          <p:cNvSpPr>
            <a:spLocks noGrp="1"/>
          </p:cNvSpPr>
          <p:nvPr>
            <p:ph type="dt" sz="half" idx="10"/>
          </p:nvPr>
        </p:nvSpPr>
        <p:spPr/>
        <p:txBody>
          <a:bodyPr/>
          <a:lstStyle/>
          <a:p>
            <a:fld id="{9AF751AF-F725-4F1A-92F0-528F34F1C7BF}" type="datetimeFigureOut">
              <a:rPr lang="en-GB" smtClean="0"/>
              <a:t>29/06/2023</a:t>
            </a:fld>
            <a:endParaRPr lang="en-GB"/>
          </a:p>
        </p:txBody>
      </p:sp>
      <p:sp>
        <p:nvSpPr>
          <p:cNvPr id="5" name="Footer Placeholder 4">
            <a:extLst>
              <a:ext uri="{FF2B5EF4-FFF2-40B4-BE49-F238E27FC236}">
                <a16:creationId xmlns:a16="http://schemas.microsoft.com/office/drawing/2014/main" id="{01AE8D53-DD61-4A52-94FB-C29C8E5E3D5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9F24C1E-A307-46DC-B6D4-02737C6548CA}"/>
              </a:ext>
            </a:extLst>
          </p:cNvPr>
          <p:cNvSpPr>
            <a:spLocks noGrp="1"/>
          </p:cNvSpPr>
          <p:nvPr>
            <p:ph type="sldNum" sz="quarter" idx="12"/>
          </p:nvPr>
        </p:nvSpPr>
        <p:spPr/>
        <p:txBody>
          <a:bodyPr/>
          <a:lstStyle/>
          <a:p>
            <a:fld id="{2C843B6A-AA99-4FA5-B13E-7F58DFAACD9C}" type="slidenum">
              <a:rPr lang="en-GB" smtClean="0"/>
              <a:t>‹nr.›</a:t>
            </a:fld>
            <a:endParaRPr lang="en-GB"/>
          </a:p>
        </p:txBody>
      </p:sp>
    </p:spTree>
    <p:extLst>
      <p:ext uri="{BB962C8B-B14F-4D97-AF65-F5344CB8AC3E}">
        <p14:creationId xmlns:p14="http://schemas.microsoft.com/office/powerpoint/2010/main" val="3382741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F64530-21E8-411B-86B1-6CF00754220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A1EED71-93ED-4F1E-A149-3BDC21AE2A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024A8BC-A9DC-4F13-8564-6F79817CCA52}"/>
              </a:ext>
            </a:extLst>
          </p:cNvPr>
          <p:cNvSpPr>
            <a:spLocks noGrp="1"/>
          </p:cNvSpPr>
          <p:nvPr>
            <p:ph type="dt" sz="half" idx="10"/>
          </p:nvPr>
        </p:nvSpPr>
        <p:spPr/>
        <p:txBody>
          <a:bodyPr/>
          <a:lstStyle/>
          <a:p>
            <a:fld id="{9AF751AF-F725-4F1A-92F0-528F34F1C7BF}" type="datetimeFigureOut">
              <a:rPr lang="en-GB" smtClean="0"/>
              <a:t>29/06/2023</a:t>
            </a:fld>
            <a:endParaRPr lang="en-GB"/>
          </a:p>
        </p:txBody>
      </p:sp>
      <p:sp>
        <p:nvSpPr>
          <p:cNvPr id="5" name="Footer Placeholder 4">
            <a:extLst>
              <a:ext uri="{FF2B5EF4-FFF2-40B4-BE49-F238E27FC236}">
                <a16:creationId xmlns:a16="http://schemas.microsoft.com/office/drawing/2014/main" id="{19B3E04F-D05B-4CD5-B54D-E1EFDFB58E1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A0E8DC2-665C-4735-AC80-3E66F08E5E8C}"/>
              </a:ext>
            </a:extLst>
          </p:cNvPr>
          <p:cNvSpPr>
            <a:spLocks noGrp="1"/>
          </p:cNvSpPr>
          <p:nvPr>
            <p:ph type="sldNum" sz="quarter" idx="12"/>
          </p:nvPr>
        </p:nvSpPr>
        <p:spPr/>
        <p:txBody>
          <a:bodyPr/>
          <a:lstStyle/>
          <a:p>
            <a:fld id="{2C843B6A-AA99-4FA5-B13E-7F58DFAACD9C}" type="slidenum">
              <a:rPr lang="en-GB" smtClean="0"/>
              <a:t>‹nr.›</a:t>
            </a:fld>
            <a:endParaRPr lang="en-GB"/>
          </a:p>
        </p:txBody>
      </p:sp>
    </p:spTree>
    <p:extLst>
      <p:ext uri="{BB962C8B-B14F-4D97-AF65-F5344CB8AC3E}">
        <p14:creationId xmlns:p14="http://schemas.microsoft.com/office/powerpoint/2010/main" val="279318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4F8A24-F3B0-4F27-91B1-77FC7078AA6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687237D-F1BE-4B10-9E08-6D3AAAB0DA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50C0480-238E-4210-9AE8-9B4728FAC8A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9418134-56E7-4A61-B9BE-D2CDA263626D}"/>
              </a:ext>
            </a:extLst>
          </p:cNvPr>
          <p:cNvSpPr>
            <a:spLocks noGrp="1"/>
          </p:cNvSpPr>
          <p:nvPr>
            <p:ph type="dt" sz="half" idx="10"/>
          </p:nvPr>
        </p:nvSpPr>
        <p:spPr/>
        <p:txBody>
          <a:bodyPr/>
          <a:lstStyle/>
          <a:p>
            <a:fld id="{9AF751AF-F725-4F1A-92F0-528F34F1C7BF}" type="datetimeFigureOut">
              <a:rPr lang="en-GB" smtClean="0"/>
              <a:t>29/06/2023</a:t>
            </a:fld>
            <a:endParaRPr lang="en-GB"/>
          </a:p>
        </p:txBody>
      </p:sp>
      <p:sp>
        <p:nvSpPr>
          <p:cNvPr id="6" name="Footer Placeholder 5">
            <a:extLst>
              <a:ext uri="{FF2B5EF4-FFF2-40B4-BE49-F238E27FC236}">
                <a16:creationId xmlns:a16="http://schemas.microsoft.com/office/drawing/2014/main" id="{8D70FD36-B677-4481-86D6-D681DCADF5B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D52BB42-E2BC-42CF-B0CF-300AB3316701}"/>
              </a:ext>
            </a:extLst>
          </p:cNvPr>
          <p:cNvSpPr>
            <a:spLocks noGrp="1"/>
          </p:cNvSpPr>
          <p:nvPr>
            <p:ph type="sldNum" sz="quarter" idx="12"/>
          </p:nvPr>
        </p:nvSpPr>
        <p:spPr/>
        <p:txBody>
          <a:bodyPr/>
          <a:lstStyle/>
          <a:p>
            <a:fld id="{2C843B6A-AA99-4FA5-B13E-7F58DFAACD9C}" type="slidenum">
              <a:rPr lang="en-GB" smtClean="0"/>
              <a:t>‹nr.›</a:t>
            </a:fld>
            <a:endParaRPr lang="en-GB"/>
          </a:p>
        </p:txBody>
      </p:sp>
    </p:spTree>
    <p:extLst>
      <p:ext uri="{BB962C8B-B14F-4D97-AF65-F5344CB8AC3E}">
        <p14:creationId xmlns:p14="http://schemas.microsoft.com/office/powerpoint/2010/main" val="471689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A5B6DD-6186-4E46-8D62-BA2943C984A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404F9C2-CE5F-468C-A6E3-D2F86590B51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AD10C20-D940-49EA-8D84-7DEAB3DFE4C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8F1431A-FBCE-47BC-B149-4389C5DA15D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CB90994-1DD2-4BC4-A6AE-FC517FB0414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53D382FA-9D8A-4E8F-ADB9-7BB67E747D53}"/>
              </a:ext>
            </a:extLst>
          </p:cNvPr>
          <p:cNvSpPr>
            <a:spLocks noGrp="1"/>
          </p:cNvSpPr>
          <p:nvPr>
            <p:ph type="dt" sz="half" idx="10"/>
          </p:nvPr>
        </p:nvSpPr>
        <p:spPr/>
        <p:txBody>
          <a:bodyPr/>
          <a:lstStyle/>
          <a:p>
            <a:fld id="{9AF751AF-F725-4F1A-92F0-528F34F1C7BF}" type="datetimeFigureOut">
              <a:rPr lang="en-GB" smtClean="0"/>
              <a:t>29/06/2023</a:t>
            </a:fld>
            <a:endParaRPr lang="en-GB"/>
          </a:p>
        </p:txBody>
      </p:sp>
      <p:sp>
        <p:nvSpPr>
          <p:cNvPr id="8" name="Footer Placeholder 7">
            <a:extLst>
              <a:ext uri="{FF2B5EF4-FFF2-40B4-BE49-F238E27FC236}">
                <a16:creationId xmlns:a16="http://schemas.microsoft.com/office/drawing/2014/main" id="{FB3095B8-288B-4B15-833C-CA822D5AA20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836DD3B-A227-4250-BCFA-ACEA92387556}"/>
              </a:ext>
            </a:extLst>
          </p:cNvPr>
          <p:cNvSpPr>
            <a:spLocks noGrp="1"/>
          </p:cNvSpPr>
          <p:nvPr>
            <p:ph type="sldNum" sz="quarter" idx="12"/>
          </p:nvPr>
        </p:nvSpPr>
        <p:spPr/>
        <p:txBody>
          <a:bodyPr/>
          <a:lstStyle/>
          <a:p>
            <a:fld id="{2C843B6A-AA99-4FA5-B13E-7F58DFAACD9C}" type="slidenum">
              <a:rPr lang="en-GB" smtClean="0"/>
              <a:t>‹nr.›</a:t>
            </a:fld>
            <a:endParaRPr lang="en-GB"/>
          </a:p>
        </p:txBody>
      </p:sp>
    </p:spTree>
    <p:extLst>
      <p:ext uri="{BB962C8B-B14F-4D97-AF65-F5344CB8AC3E}">
        <p14:creationId xmlns:p14="http://schemas.microsoft.com/office/powerpoint/2010/main" val="420782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0532A-54AA-4CF8-8A0C-0973FC526A1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639ADE2-423C-4AAD-8CFE-FEA2D4D6804B}"/>
              </a:ext>
            </a:extLst>
          </p:cNvPr>
          <p:cNvSpPr>
            <a:spLocks noGrp="1"/>
          </p:cNvSpPr>
          <p:nvPr>
            <p:ph type="dt" sz="half" idx="10"/>
          </p:nvPr>
        </p:nvSpPr>
        <p:spPr/>
        <p:txBody>
          <a:bodyPr/>
          <a:lstStyle/>
          <a:p>
            <a:fld id="{9AF751AF-F725-4F1A-92F0-528F34F1C7BF}" type="datetimeFigureOut">
              <a:rPr lang="en-GB" smtClean="0"/>
              <a:t>29/06/2023</a:t>
            </a:fld>
            <a:endParaRPr lang="en-GB"/>
          </a:p>
        </p:txBody>
      </p:sp>
      <p:sp>
        <p:nvSpPr>
          <p:cNvPr id="4" name="Footer Placeholder 3">
            <a:extLst>
              <a:ext uri="{FF2B5EF4-FFF2-40B4-BE49-F238E27FC236}">
                <a16:creationId xmlns:a16="http://schemas.microsoft.com/office/drawing/2014/main" id="{4047D5C0-CEF4-4BF5-B4A7-A34C6582723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AA98187-E7B5-4887-B3EE-1DEE806D1163}"/>
              </a:ext>
            </a:extLst>
          </p:cNvPr>
          <p:cNvSpPr>
            <a:spLocks noGrp="1"/>
          </p:cNvSpPr>
          <p:nvPr>
            <p:ph type="sldNum" sz="quarter" idx="12"/>
          </p:nvPr>
        </p:nvSpPr>
        <p:spPr/>
        <p:txBody>
          <a:bodyPr/>
          <a:lstStyle/>
          <a:p>
            <a:fld id="{2C843B6A-AA99-4FA5-B13E-7F58DFAACD9C}" type="slidenum">
              <a:rPr lang="en-GB" smtClean="0"/>
              <a:t>‹nr.›</a:t>
            </a:fld>
            <a:endParaRPr lang="en-GB"/>
          </a:p>
        </p:txBody>
      </p:sp>
    </p:spTree>
    <p:extLst>
      <p:ext uri="{BB962C8B-B14F-4D97-AF65-F5344CB8AC3E}">
        <p14:creationId xmlns:p14="http://schemas.microsoft.com/office/powerpoint/2010/main" val="40399224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15BB754-81C3-40C6-B26E-8FDD1E33E9DF}"/>
              </a:ext>
            </a:extLst>
          </p:cNvPr>
          <p:cNvSpPr>
            <a:spLocks noGrp="1"/>
          </p:cNvSpPr>
          <p:nvPr>
            <p:ph type="dt" sz="half" idx="10"/>
          </p:nvPr>
        </p:nvSpPr>
        <p:spPr/>
        <p:txBody>
          <a:bodyPr/>
          <a:lstStyle/>
          <a:p>
            <a:fld id="{9AF751AF-F725-4F1A-92F0-528F34F1C7BF}" type="datetimeFigureOut">
              <a:rPr lang="en-GB" smtClean="0"/>
              <a:t>29/06/2023</a:t>
            </a:fld>
            <a:endParaRPr lang="en-GB"/>
          </a:p>
        </p:txBody>
      </p:sp>
      <p:sp>
        <p:nvSpPr>
          <p:cNvPr id="3" name="Footer Placeholder 2">
            <a:extLst>
              <a:ext uri="{FF2B5EF4-FFF2-40B4-BE49-F238E27FC236}">
                <a16:creationId xmlns:a16="http://schemas.microsoft.com/office/drawing/2014/main" id="{BEBFA32D-AE01-4DBF-BAA0-D28057DDB6F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2D437F1-4CFE-455B-A1BE-19FF34BCD737}"/>
              </a:ext>
            </a:extLst>
          </p:cNvPr>
          <p:cNvSpPr>
            <a:spLocks noGrp="1"/>
          </p:cNvSpPr>
          <p:nvPr>
            <p:ph type="sldNum" sz="quarter" idx="12"/>
          </p:nvPr>
        </p:nvSpPr>
        <p:spPr/>
        <p:txBody>
          <a:bodyPr/>
          <a:lstStyle/>
          <a:p>
            <a:fld id="{2C843B6A-AA99-4FA5-B13E-7F58DFAACD9C}" type="slidenum">
              <a:rPr lang="en-GB" smtClean="0"/>
              <a:t>‹nr.›</a:t>
            </a:fld>
            <a:endParaRPr lang="en-GB"/>
          </a:p>
        </p:txBody>
      </p:sp>
    </p:spTree>
    <p:extLst>
      <p:ext uri="{BB962C8B-B14F-4D97-AF65-F5344CB8AC3E}">
        <p14:creationId xmlns:p14="http://schemas.microsoft.com/office/powerpoint/2010/main" val="204228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84C800-27E9-4924-886D-F99A2EDE112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CB8C035-3A83-46F8-A1A9-0A2F3C1F5D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0D16F0D-8584-4FDC-B69D-FC557E75F5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83196F1-D097-4FB0-A567-C6B1E458CDC1}"/>
              </a:ext>
            </a:extLst>
          </p:cNvPr>
          <p:cNvSpPr>
            <a:spLocks noGrp="1"/>
          </p:cNvSpPr>
          <p:nvPr>
            <p:ph type="dt" sz="half" idx="10"/>
          </p:nvPr>
        </p:nvSpPr>
        <p:spPr/>
        <p:txBody>
          <a:bodyPr/>
          <a:lstStyle/>
          <a:p>
            <a:fld id="{9AF751AF-F725-4F1A-92F0-528F34F1C7BF}" type="datetimeFigureOut">
              <a:rPr lang="en-GB" smtClean="0"/>
              <a:t>29/06/2023</a:t>
            </a:fld>
            <a:endParaRPr lang="en-GB"/>
          </a:p>
        </p:txBody>
      </p:sp>
      <p:sp>
        <p:nvSpPr>
          <p:cNvPr id="6" name="Footer Placeholder 5">
            <a:extLst>
              <a:ext uri="{FF2B5EF4-FFF2-40B4-BE49-F238E27FC236}">
                <a16:creationId xmlns:a16="http://schemas.microsoft.com/office/drawing/2014/main" id="{B43F26E9-4642-45D6-A4CA-EF5DC13D4FF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2E3D375-A356-435D-BBB6-23527525969D}"/>
              </a:ext>
            </a:extLst>
          </p:cNvPr>
          <p:cNvSpPr>
            <a:spLocks noGrp="1"/>
          </p:cNvSpPr>
          <p:nvPr>
            <p:ph type="sldNum" sz="quarter" idx="12"/>
          </p:nvPr>
        </p:nvSpPr>
        <p:spPr/>
        <p:txBody>
          <a:bodyPr/>
          <a:lstStyle/>
          <a:p>
            <a:fld id="{2C843B6A-AA99-4FA5-B13E-7F58DFAACD9C}" type="slidenum">
              <a:rPr lang="en-GB" smtClean="0"/>
              <a:t>‹nr.›</a:t>
            </a:fld>
            <a:endParaRPr lang="en-GB"/>
          </a:p>
        </p:txBody>
      </p:sp>
    </p:spTree>
    <p:extLst>
      <p:ext uri="{BB962C8B-B14F-4D97-AF65-F5344CB8AC3E}">
        <p14:creationId xmlns:p14="http://schemas.microsoft.com/office/powerpoint/2010/main" val="23579479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EA27A7-3291-479E-BA27-B3AB4EC9DA1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35206CB-923B-447F-AFBD-D9C324B9DE1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FC8FB9F-2DF8-4BB4-9E12-E7A50E41EC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9989D5F-314E-423D-9535-D6F2A26B4BF6}"/>
              </a:ext>
            </a:extLst>
          </p:cNvPr>
          <p:cNvSpPr>
            <a:spLocks noGrp="1"/>
          </p:cNvSpPr>
          <p:nvPr>
            <p:ph type="dt" sz="half" idx="10"/>
          </p:nvPr>
        </p:nvSpPr>
        <p:spPr/>
        <p:txBody>
          <a:bodyPr/>
          <a:lstStyle/>
          <a:p>
            <a:fld id="{9AF751AF-F725-4F1A-92F0-528F34F1C7BF}" type="datetimeFigureOut">
              <a:rPr lang="en-GB" smtClean="0"/>
              <a:t>29/06/2023</a:t>
            </a:fld>
            <a:endParaRPr lang="en-GB"/>
          </a:p>
        </p:txBody>
      </p:sp>
      <p:sp>
        <p:nvSpPr>
          <p:cNvPr id="6" name="Footer Placeholder 5">
            <a:extLst>
              <a:ext uri="{FF2B5EF4-FFF2-40B4-BE49-F238E27FC236}">
                <a16:creationId xmlns:a16="http://schemas.microsoft.com/office/drawing/2014/main" id="{FBD9F5F7-E152-4295-BDAE-3FAA7AA5964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AB0EEB0-33EE-4348-AAFE-4F11C4DD8BB7}"/>
              </a:ext>
            </a:extLst>
          </p:cNvPr>
          <p:cNvSpPr>
            <a:spLocks noGrp="1"/>
          </p:cNvSpPr>
          <p:nvPr>
            <p:ph type="sldNum" sz="quarter" idx="12"/>
          </p:nvPr>
        </p:nvSpPr>
        <p:spPr/>
        <p:txBody>
          <a:bodyPr/>
          <a:lstStyle/>
          <a:p>
            <a:fld id="{2C843B6A-AA99-4FA5-B13E-7F58DFAACD9C}" type="slidenum">
              <a:rPr lang="en-GB" smtClean="0"/>
              <a:t>‹nr.›</a:t>
            </a:fld>
            <a:endParaRPr lang="en-GB"/>
          </a:p>
        </p:txBody>
      </p:sp>
    </p:spTree>
    <p:extLst>
      <p:ext uri="{BB962C8B-B14F-4D97-AF65-F5344CB8AC3E}">
        <p14:creationId xmlns:p14="http://schemas.microsoft.com/office/powerpoint/2010/main" val="13876552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6ABF61F-200D-4E59-9D30-B14ECACE6DA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D28CFF5-D923-4416-BD1B-EDC3A056304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3F461B8-1591-459E-B4C8-71C8A5EF065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F751AF-F725-4F1A-92F0-528F34F1C7BF}" type="datetimeFigureOut">
              <a:rPr lang="en-GB" smtClean="0"/>
              <a:t>29/06/2023</a:t>
            </a:fld>
            <a:endParaRPr lang="en-GB"/>
          </a:p>
        </p:txBody>
      </p:sp>
      <p:sp>
        <p:nvSpPr>
          <p:cNvPr id="5" name="Footer Placeholder 4">
            <a:extLst>
              <a:ext uri="{FF2B5EF4-FFF2-40B4-BE49-F238E27FC236}">
                <a16:creationId xmlns:a16="http://schemas.microsoft.com/office/drawing/2014/main" id="{8610489F-5CF5-4C9D-B93E-FFFAA73B26A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4FEC7F9-5457-4209-92F8-A8594CD666A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843B6A-AA99-4FA5-B13E-7F58DFAACD9C}" type="slidenum">
              <a:rPr lang="en-GB" smtClean="0"/>
              <a:t>‹nr.›</a:t>
            </a:fld>
            <a:endParaRPr lang="en-GB"/>
          </a:p>
        </p:txBody>
      </p:sp>
    </p:spTree>
    <p:extLst>
      <p:ext uri="{BB962C8B-B14F-4D97-AF65-F5344CB8AC3E}">
        <p14:creationId xmlns:p14="http://schemas.microsoft.com/office/powerpoint/2010/main" val="14221005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sv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4.sv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svg"/><Relationship Id="rId4" Type="http://schemas.openxmlformats.org/officeDocument/2006/relationships/image" Target="../media/image2.svg"/><Relationship Id="rId9"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FA4F25F-7EC6-4E34-9AB9-A0BA488C1513}"/>
              </a:ext>
            </a:extLst>
          </p:cNvPr>
          <p:cNvSpPr>
            <a:spLocks noGrp="1"/>
          </p:cNvSpPr>
          <p:nvPr>
            <p:ph type="ctrTitle"/>
          </p:nvPr>
        </p:nvSpPr>
        <p:spPr/>
        <p:txBody>
          <a:bodyPr/>
          <a:lstStyle/>
          <a:p>
            <a:r>
              <a:rPr lang="da-DK" dirty="0"/>
              <a:t>Læringsnetværksmøde</a:t>
            </a:r>
            <a:br>
              <a:rPr lang="da-DK" dirty="0"/>
            </a:br>
            <a:r>
              <a:rPr lang="da-DK" dirty="0"/>
              <a:t>Data Sund EUD</a:t>
            </a:r>
          </a:p>
        </p:txBody>
      </p:sp>
      <p:sp>
        <p:nvSpPr>
          <p:cNvPr id="3" name="Undertitel 2">
            <a:extLst>
              <a:ext uri="{FF2B5EF4-FFF2-40B4-BE49-F238E27FC236}">
                <a16:creationId xmlns:a16="http://schemas.microsoft.com/office/drawing/2014/main" id="{0A166726-DC25-49A5-B6EC-565D22EDB707}"/>
              </a:ext>
            </a:extLst>
          </p:cNvPr>
          <p:cNvSpPr>
            <a:spLocks noGrp="1"/>
          </p:cNvSpPr>
          <p:nvPr>
            <p:ph type="subTitle" idx="1"/>
          </p:nvPr>
        </p:nvSpPr>
        <p:spPr>
          <a:xfrm>
            <a:off x="1524000" y="3756150"/>
            <a:ext cx="9144000" cy="1655762"/>
          </a:xfrm>
        </p:spPr>
        <p:txBody>
          <a:bodyPr>
            <a:normAutofit/>
          </a:bodyPr>
          <a:lstStyle/>
          <a:p>
            <a:r>
              <a:rPr lang="da-DK" dirty="0"/>
              <a:t>28. Juni 2023, Teammøde</a:t>
            </a:r>
          </a:p>
          <a:p>
            <a:endParaRPr lang="da-DK" dirty="0"/>
          </a:p>
        </p:txBody>
      </p:sp>
    </p:spTree>
    <p:extLst>
      <p:ext uri="{BB962C8B-B14F-4D97-AF65-F5344CB8AC3E}">
        <p14:creationId xmlns:p14="http://schemas.microsoft.com/office/powerpoint/2010/main" val="28252621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FA4F25F-7EC6-4E34-9AB9-A0BA488C1513}"/>
              </a:ext>
            </a:extLst>
          </p:cNvPr>
          <p:cNvSpPr>
            <a:spLocks noGrp="1"/>
          </p:cNvSpPr>
          <p:nvPr>
            <p:ph type="ctrTitle"/>
          </p:nvPr>
        </p:nvSpPr>
        <p:spPr>
          <a:xfrm>
            <a:off x="1524000" y="-107308"/>
            <a:ext cx="9144000" cy="2387600"/>
          </a:xfrm>
        </p:spPr>
        <p:txBody>
          <a:bodyPr/>
          <a:lstStyle/>
          <a:p>
            <a:r>
              <a:rPr lang="da-DK" dirty="0"/>
              <a:t>Agenda</a:t>
            </a:r>
          </a:p>
        </p:txBody>
      </p:sp>
      <p:sp>
        <p:nvSpPr>
          <p:cNvPr id="3" name="Undertitel 2">
            <a:extLst>
              <a:ext uri="{FF2B5EF4-FFF2-40B4-BE49-F238E27FC236}">
                <a16:creationId xmlns:a16="http://schemas.microsoft.com/office/drawing/2014/main" id="{0A166726-DC25-49A5-B6EC-565D22EDB707}"/>
              </a:ext>
            </a:extLst>
          </p:cNvPr>
          <p:cNvSpPr>
            <a:spLocks noGrp="1"/>
          </p:cNvSpPr>
          <p:nvPr>
            <p:ph type="subTitle" idx="1"/>
          </p:nvPr>
        </p:nvSpPr>
        <p:spPr>
          <a:xfrm>
            <a:off x="1524000" y="2502704"/>
            <a:ext cx="9144000" cy="1655762"/>
          </a:xfrm>
        </p:spPr>
        <p:txBody>
          <a:bodyPr>
            <a:noAutofit/>
          </a:bodyPr>
          <a:lstStyle/>
          <a:p>
            <a:pPr marL="342900" lvl="0" indent="-342900" algn="l">
              <a:lnSpc>
                <a:spcPct val="150000"/>
              </a:lnSpc>
              <a:buFont typeface="Symbol" panose="05050102010706020507" pitchFamily="18" charset="2"/>
              <a:buChar char=""/>
              <a:tabLst>
                <a:tab pos="457200" algn="l"/>
              </a:tabLst>
            </a:pPr>
            <a:r>
              <a:rPr lang="da-DK" sz="1600" dirty="0">
                <a:solidFill>
                  <a:srgbClr val="000000"/>
                </a:solidFill>
                <a:effectLst/>
                <a:latin typeface="Verdana" panose="020B0604030504040204" pitchFamily="34" charset="0"/>
                <a:ea typeface="Times New Roman" panose="02020603050405020304" pitchFamily="18" charset="0"/>
              </a:rPr>
              <a:t>Præsentationsrunde og nyt siden sidst</a:t>
            </a:r>
          </a:p>
          <a:p>
            <a:pPr marL="342900" lvl="0" indent="-342900" algn="l">
              <a:lnSpc>
                <a:spcPct val="150000"/>
              </a:lnSpc>
              <a:buFont typeface="Symbol" panose="05050102010706020507" pitchFamily="18" charset="2"/>
              <a:buChar char=""/>
              <a:tabLst>
                <a:tab pos="457200" algn="l"/>
              </a:tabLst>
            </a:pPr>
            <a:r>
              <a:rPr lang="da-DK" sz="1600" dirty="0">
                <a:solidFill>
                  <a:srgbClr val="000000"/>
                </a:solidFill>
                <a:latin typeface="Verdana" panose="020B0604030504040204" pitchFamily="34" charset="0"/>
              </a:rPr>
              <a:t>Status Data Sund EUD</a:t>
            </a:r>
          </a:p>
          <a:p>
            <a:pPr marL="342900" lvl="0" indent="-342900" algn="l">
              <a:lnSpc>
                <a:spcPct val="150000"/>
              </a:lnSpc>
              <a:buFont typeface="Symbol" panose="05050102010706020507" pitchFamily="18" charset="2"/>
              <a:buChar char=""/>
              <a:tabLst>
                <a:tab pos="457200" algn="l"/>
              </a:tabLst>
            </a:pPr>
            <a:r>
              <a:rPr lang="da-DK" sz="1600" dirty="0">
                <a:solidFill>
                  <a:srgbClr val="000000"/>
                </a:solidFill>
                <a:effectLst/>
                <a:latin typeface="Verdana" panose="020B0604030504040204" pitchFamily="34" charset="0"/>
                <a:ea typeface="Times New Roman" panose="02020603050405020304" pitchFamily="18" charset="0"/>
              </a:rPr>
              <a:t>Oplæg om mental sundhed og præsentation af projekter v. Just Human</a:t>
            </a:r>
            <a:endParaRPr lang="da-DK" sz="1600" dirty="0">
              <a:solidFill>
                <a:srgbClr val="000000"/>
              </a:solidFill>
              <a:effectLst/>
              <a:latin typeface="Calibri" panose="020F0502020204030204" pitchFamily="34" charset="0"/>
              <a:ea typeface="Calibri" panose="020F0502020204030204" pitchFamily="34" charset="0"/>
            </a:endParaRPr>
          </a:p>
          <a:p>
            <a:pPr marL="342900" lvl="0" indent="-342900" algn="l">
              <a:lnSpc>
                <a:spcPct val="150000"/>
              </a:lnSpc>
              <a:buFont typeface="Symbol" panose="05050102010706020507" pitchFamily="18" charset="2"/>
              <a:buChar char=""/>
              <a:tabLst>
                <a:tab pos="457200" algn="l"/>
              </a:tabLst>
            </a:pPr>
            <a:r>
              <a:rPr lang="da-DK" sz="1600" dirty="0">
                <a:solidFill>
                  <a:srgbClr val="000000"/>
                </a:solidFill>
                <a:effectLst/>
                <a:latin typeface="Verdana" panose="020B0604030504040204" pitchFamily="34" charset="0"/>
                <a:ea typeface="Times New Roman" panose="02020603050405020304" pitchFamily="18" charset="0"/>
              </a:rPr>
              <a:t>Erfaringer med tiltag indenfor trivsel og </a:t>
            </a:r>
            <a:r>
              <a:rPr lang="da-DK" sz="1600" dirty="0">
                <a:solidFill>
                  <a:srgbClr val="000000"/>
                </a:solidFill>
                <a:latin typeface="Verdana" panose="020B0604030504040204" pitchFamily="34" charset="0"/>
                <a:ea typeface="Times New Roman" panose="02020603050405020304" pitchFamily="18" charset="0"/>
              </a:rPr>
              <a:t>mental sundhed – og det fremtidige arbejde (drøftelser i online grupperum) </a:t>
            </a:r>
            <a:endParaRPr lang="da-DK" sz="1600" dirty="0">
              <a:solidFill>
                <a:srgbClr val="000000"/>
              </a:solidFill>
              <a:effectLst/>
              <a:latin typeface="Calibri" panose="020F0502020204030204" pitchFamily="34" charset="0"/>
              <a:ea typeface="Calibri" panose="020F0502020204030204" pitchFamily="34" charset="0"/>
            </a:endParaRPr>
          </a:p>
          <a:p>
            <a:pPr marL="342900" lvl="0" indent="-342900" algn="l">
              <a:lnSpc>
                <a:spcPct val="150000"/>
              </a:lnSpc>
              <a:buFont typeface="Symbol" panose="05050102010706020507" pitchFamily="18" charset="2"/>
              <a:buChar char=""/>
              <a:tabLst>
                <a:tab pos="457200" algn="l"/>
              </a:tabLst>
            </a:pPr>
            <a:r>
              <a:rPr lang="da-DK" sz="1600" dirty="0">
                <a:solidFill>
                  <a:srgbClr val="000000"/>
                </a:solidFill>
                <a:effectLst/>
                <a:latin typeface="Verdana" panose="020B0604030504040204" pitchFamily="34" charset="0"/>
                <a:ea typeface="Times New Roman" panose="02020603050405020304" pitchFamily="18" charset="0"/>
              </a:rPr>
              <a:t>Data Sund EUD: Foreløbige resultater</a:t>
            </a:r>
            <a:endParaRPr lang="da-DK" sz="1600" dirty="0">
              <a:solidFill>
                <a:srgbClr val="000000"/>
              </a:solidFill>
              <a:effectLst/>
              <a:latin typeface="Calibri" panose="020F0502020204030204" pitchFamily="34" charset="0"/>
              <a:ea typeface="Calibri" panose="020F0502020204030204" pitchFamily="34" charset="0"/>
            </a:endParaRPr>
          </a:p>
          <a:p>
            <a:pPr marL="342900" lvl="0" indent="-342900" algn="l">
              <a:lnSpc>
                <a:spcPct val="150000"/>
              </a:lnSpc>
              <a:buFont typeface="Symbol" panose="05050102010706020507" pitchFamily="18" charset="2"/>
              <a:buChar char=""/>
              <a:tabLst>
                <a:tab pos="457200" algn="l"/>
              </a:tabLst>
            </a:pPr>
            <a:r>
              <a:rPr lang="da-DK" sz="1600" dirty="0">
                <a:solidFill>
                  <a:srgbClr val="000000"/>
                </a:solidFill>
                <a:latin typeface="Verdana" panose="020B0604030504040204" pitchFamily="34" charset="0"/>
                <a:ea typeface="Times New Roman" panose="02020603050405020304" pitchFamily="18" charset="0"/>
              </a:rPr>
              <a:t>N</a:t>
            </a:r>
            <a:r>
              <a:rPr lang="da-DK" sz="1600" dirty="0">
                <a:solidFill>
                  <a:srgbClr val="000000"/>
                </a:solidFill>
                <a:effectLst/>
                <a:latin typeface="Verdana" panose="020B0604030504040204" pitchFamily="34" charset="0"/>
                <a:ea typeface="Times New Roman" panose="02020603050405020304" pitchFamily="18" charset="0"/>
              </a:rPr>
              <a:t>æste møde og afrunding </a:t>
            </a:r>
            <a:endParaRPr lang="da-DK" sz="1600" dirty="0">
              <a:solidFill>
                <a:srgbClr val="000000"/>
              </a:solidFill>
              <a:effectLst/>
              <a:latin typeface="Calibri" panose="020F0502020204030204" pitchFamily="34" charset="0"/>
              <a:ea typeface="Calibri" panose="020F0502020204030204" pitchFamily="34" charset="0"/>
            </a:endParaRPr>
          </a:p>
          <a:p>
            <a:pPr algn="l">
              <a:lnSpc>
                <a:spcPct val="150000"/>
              </a:lnSpc>
            </a:pPr>
            <a:endParaRPr lang="da-DK" sz="1600" dirty="0"/>
          </a:p>
        </p:txBody>
      </p:sp>
    </p:spTree>
    <p:extLst>
      <p:ext uri="{BB962C8B-B14F-4D97-AF65-F5344CB8AC3E}">
        <p14:creationId xmlns:p14="http://schemas.microsoft.com/office/powerpoint/2010/main" val="26362279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0">
            <a:extLst>
              <a:ext uri="{FF2B5EF4-FFF2-40B4-BE49-F238E27FC236}">
                <a16:creationId xmlns:a16="http://schemas.microsoft.com/office/drawing/2014/main" id="{07E40BC1-536F-41F5-9AE5-B2666E18FF8F}"/>
              </a:ext>
            </a:extLst>
          </p:cNvPr>
          <p:cNvSpPr/>
          <p:nvPr/>
        </p:nvSpPr>
        <p:spPr>
          <a:xfrm>
            <a:off x="683132" y="424070"/>
            <a:ext cx="5496803" cy="646331"/>
          </a:xfrm>
          <a:prstGeom prst="rect">
            <a:avLst/>
          </a:prstGeom>
        </p:spPr>
        <p:txBody>
          <a:bodyPr wrap="square">
            <a:spAutoFit/>
          </a:bodyPr>
          <a:lstStyle/>
          <a:p>
            <a:pPr marL="0" marR="0" lvl="0" indent="0" algn="l" defTabSz="1218987"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FFC000"/>
                </a:solidFill>
                <a:effectLst/>
                <a:uLnTx/>
                <a:uFillTx/>
                <a:latin typeface="Calibri Light" panose="020F0302020204030204"/>
                <a:ea typeface="+mn-ea"/>
                <a:cs typeface="+mn-cs"/>
              </a:rPr>
              <a:t>Tidslinje</a:t>
            </a:r>
            <a:r>
              <a:rPr kumimoji="0" lang="en-US" sz="3600" b="1" i="0" u="none" strike="noStrike" kern="1200" cap="none" spc="0" normalizeH="0" baseline="0" noProof="0" dirty="0">
                <a:ln>
                  <a:noFill/>
                </a:ln>
                <a:solidFill>
                  <a:srgbClr val="FFC000"/>
                </a:solidFill>
                <a:effectLst/>
                <a:uLnTx/>
                <a:uFillTx/>
                <a:latin typeface="Calibri Light" panose="020F0302020204030204"/>
                <a:ea typeface="+mn-ea"/>
                <a:cs typeface="+mn-cs"/>
              </a:rPr>
              <a:t> – Data Sund EUD</a:t>
            </a:r>
          </a:p>
        </p:txBody>
      </p:sp>
      <p:sp>
        <p:nvSpPr>
          <p:cNvPr id="6" name="Tekstfelt 15">
            <a:extLst>
              <a:ext uri="{FF2B5EF4-FFF2-40B4-BE49-F238E27FC236}">
                <a16:creationId xmlns:a16="http://schemas.microsoft.com/office/drawing/2014/main" id="{F49742DC-F9C7-465C-82E5-9BC09AFAFCBF}"/>
              </a:ext>
            </a:extLst>
          </p:cNvPr>
          <p:cNvSpPr txBox="1"/>
          <p:nvPr/>
        </p:nvSpPr>
        <p:spPr>
          <a:xfrm>
            <a:off x="6049959" y="3974820"/>
            <a:ext cx="391596" cy="324000"/>
          </a:xfrm>
          <a:prstGeom prst="rect">
            <a:avLst/>
          </a:prstGeom>
          <a:solidFill>
            <a:srgbClr val="FFC000"/>
          </a:solid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kstfelt 15">
            <a:extLst>
              <a:ext uri="{FF2B5EF4-FFF2-40B4-BE49-F238E27FC236}">
                <a16:creationId xmlns:a16="http://schemas.microsoft.com/office/drawing/2014/main" id="{4AC920CF-DC7F-4AB6-9F32-0E444FFFA3E3}"/>
              </a:ext>
            </a:extLst>
          </p:cNvPr>
          <p:cNvSpPr txBox="1"/>
          <p:nvPr/>
        </p:nvSpPr>
        <p:spPr>
          <a:xfrm>
            <a:off x="4905431" y="3181373"/>
            <a:ext cx="402016" cy="324000"/>
          </a:xfrm>
          <a:prstGeom prst="rect">
            <a:avLst/>
          </a:prstGeom>
          <a:solidFill>
            <a:srgbClr val="FFC000"/>
          </a:solid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kstfelt 6">
            <a:extLst>
              <a:ext uri="{FF2B5EF4-FFF2-40B4-BE49-F238E27FC236}">
                <a16:creationId xmlns:a16="http://schemas.microsoft.com/office/drawing/2014/main" id="{49EAD369-72B7-4EFD-B3B6-A27B16FA5F43}"/>
              </a:ext>
            </a:extLst>
          </p:cNvPr>
          <p:cNvSpPr txBox="1"/>
          <p:nvPr/>
        </p:nvSpPr>
        <p:spPr>
          <a:xfrm>
            <a:off x="5290716" y="2420512"/>
            <a:ext cx="5562449" cy="324000"/>
          </a:xfrm>
          <a:prstGeom prst="rect">
            <a:avLst/>
          </a:prstGeom>
          <a:solidFill>
            <a:schemeClr val="bg1">
              <a:lumMod val="75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kstfelt 6">
            <a:extLst>
              <a:ext uri="{FF2B5EF4-FFF2-40B4-BE49-F238E27FC236}">
                <a16:creationId xmlns:a16="http://schemas.microsoft.com/office/drawing/2014/main" id="{BB3409F7-E9B5-476D-932C-7F666363EE68}"/>
              </a:ext>
            </a:extLst>
          </p:cNvPr>
          <p:cNvSpPr txBox="1"/>
          <p:nvPr/>
        </p:nvSpPr>
        <p:spPr>
          <a:xfrm>
            <a:off x="7547192" y="3976831"/>
            <a:ext cx="3269203" cy="324000"/>
          </a:xfrm>
          <a:prstGeom prst="rect">
            <a:avLst/>
          </a:prstGeom>
          <a:solidFill>
            <a:schemeClr val="bg1">
              <a:lumMod val="75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kstfelt 15">
            <a:extLst>
              <a:ext uri="{FF2B5EF4-FFF2-40B4-BE49-F238E27FC236}">
                <a16:creationId xmlns:a16="http://schemas.microsoft.com/office/drawing/2014/main" id="{A30A7CD7-87CB-4E72-B005-C9D834E50663}"/>
              </a:ext>
            </a:extLst>
          </p:cNvPr>
          <p:cNvSpPr txBox="1"/>
          <p:nvPr/>
        </p:nvSpPr>
        <p:spPr>
          <a:xfrm>
            <a:off x="3771950" y="2417316"/>
            <a:ext cx="398313" cy="324000"/>
          </a:xfrm>
          <a:prstGeom prst="rect">
            <a:avLst/>
          </a:prstGeom>
          <a:solidFill>
            <a:srgbClr val="FFC000"/>
          </a:solid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kstfelt 6">
            <a:extLst>
              <a:ext uri="{FF2B5EF4-FFF2-40B4-BE49-F238E27FC236}">
                <a16:creationId xmlns:a16="http://schemas.microsoft.com/office/drawing/2014/main" id="{1CF37DBD-3136-4690-80BA-4E11FBB42714}"/>
              </a:ext>
            </a:extLst>
          </p:cNvPr>
          <p:cNvSpPr txBox="1"/>
          <p:nvPr/>
        </p:nvSpPr>
        <p:spPr>
          <a:xfrm>
            <a:off x="6424913" y="3182591"/>
            <a:ext cx="4428252" cy="324000"/>
          </a:xfrm>
          <a:prstGeom prst="rect">
            <a:avLst/>
          </a:prstGeom>
          <a:solidFill>
            <a:schemeClr val="bg1">
              <a:lumMod val="75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12" name="Lige forbindelse 28">
            <a:extLst>
              <a:ext uri="{FF2B5EF4-FFF2-40B4-BE49-F238E27FC236}">
                <a16:creationId xmlns:a16="http://schemas.microsoft.com/office/drawing/2014/main" id="{5D721BD3-D40B-47F0-81E3-9E56FB195B76}"/>
              </a:ext>
            </a:extLst>
          </p:cNvPr>
          <p:cNvCxnSpPr>
            <a:cxnSpLocks/>
          </p:cNvCxnSpPr>
          <p:nvPr/>
        </p:nvCxnSpPr>
        <p:spPr>
          <a:xfrm>
            <a:off x="11049103" y="1951441"/>
            <a:ext cx="0" cy="3321414"/>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3" name="Tekstfelt 15">
            <a:extLst>
              <a:ext uri="{FF2B5EF4-FFF2-40B4-BE49-F238E27FC236}">
                <a16:creationId xmlns:a16="http://schemas.microsoft.com/office/drawing/2014/main" id="{239D4000-2EA8-413B-8186-062CEF19F6E8}"/>
              </a:ext>
            </a:extLst>
          </p:cNvPr>
          <p:cNvSpPr txBox="1"/>
          <p:nvPr/>
        </p:nvSpPr>
        <p:spPr>
          <a:xfrm>
            <a:off x="4439488" y="2417316"/>
            <a:ext cx="863055" cy="324000"/>
          </a:xfrm>
          <a:prstGeom prst="rect">
            <a:avLst/>
          </a:prstGeom>
          <a:solidFill>
            <a:srgbClr val="ED7D31"/>
          </a:solid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kstfelt 15">
            <a:extLst>
              <a:ext uri="{FF2B5EF4-FFF2-40B4-BE49-F238E27FC236}">
                <a16:creationId xmlns:a16="http://schemas.microsoft.com/office/drawing/2014/main" id="{DCC5B7A2-B1EA-4099-A6C5-602CEC534951}"/>
              </a:ext>
            </a:extLst>
          </p:cNvPr>
          <p:cNvSpPr txBox="1"/>
          <p:nvPr/>
        </p:nvSpPr>
        <p:spPr>
          <a:xfrm>
            <a:off x="5573684" y="3181776"/>
            <a:ext cx="851239" cy="324000"/>
          </a:xfrm>
          <a:prstGeom prst="rect">
            <a:avLst/>
          </a:prstGeom>
          <a:solidFill>
            <a:srgbClr val="ED7D31"/>
          </a:solid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Tekstfelt 6">
            <a:extLst>
              <a:ext uri="{FF2B5EF4-FFF2-40B4-BE49-F238E27FC236}">
                <a16:creationId xmlns:a16="http://schemas.microsoft.com/office/drawing/2014/main" id="{75DD12B5-09BC-41AA-8B0F-BA2927D1E249}"/>
              </a:ext>
            </a:extLst>
          </p:cNvPr>
          <p:cNvSpPr txBox="1"/>
          <p:nvPr/>
        </p:nvSpPr>
        <p:spPr>
          <a:xfrm>
            <a:off x="5297588" y="3181846"/>
            <a:ext cx="275765" cy="324000"/>
          </a:xfrm>
          <a:prstGeom prst="rect">
            <a:avLst/>
          </a:prstGeom>
          <a:solidFill>
            <a:schemeClr val="accent5"/>
          </a:solid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16" name="Lige forbindelse 18">
            <a:extLst>
              <a:ext uri="{FF2B5EF4-FFF2-40B4-BE49-F238E27FC236}">
                <a16:creationId xmlns:a16="http://schemas.microsoft.com/office/drawing/2014/main" id="{96A92767-01BF-4F6D-A381-DB496CD83F58}"/>
              </a:ext>
            </a:extLst>
          </p:cNvPr>
          <p:cNvCxnSpPr>
            <a:cxnSpLocks/>
          </p:cNvCxnSpPr>
          <p:nvPr/>
        </p:nvCxnSpPr>
        <p:spPr>
          <a:xfrm>
            <a:off x="2963453" y="1961832"/>
            <a:ext cx="0" cy="3311023"/>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7" name="Tekstfelt 6">
            <a:extLst>
              <a:ext uri="{FF2B5EF4-FFF2-40B4-BE49-F238E27FC236}">
                <a16:creationId xmlns:a16="http://schemas.microsoft.com/office/drawing/2014/main" id="{87A68BA2-3F57-4D6A-AA57-7DB580660BFD}"/>
              </a:ext>
            </a:extLst>
          </p:cNvPr>
          <p:cNvSpPr txBox="1"/>
          <p:nvPr/>
        </p:nvSpPr>
        <p:spPr>
          <a:xfrm>
            <a:off x="6433367" y="3973013"/>
            <a:ext cx="275765" cy="324000"/>
          </a:xfrm>
          <a:prstGeom prst="rect">
            <a:avLst/>
          </a:prstGeom>
          <a:solidFill>
            <a:schemeClr val="accent5"/>
          </a:solid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Isosceles Triangle 17">
            <a:extLst>
              <a:ext uri="{FF2B5EF4-FFF2-40B4-BE49-F238E27FC236}">
                <a16:creationId xmlns:a16="http://schemas.microsoft.com/office/drawing/2014/main" id="{819FAA43-1514-4814-ABB0-6EFBEE10074D}"/>
              </a:ext>
            </a:extLst>
          </p:cNvPr>
          <p:cNvSpPr/>
          <p:nvPr/>
        </p:nvSpPr>
        <p:spPr>
          <a:xfrm rot="5400000">
            <a:off x="10541498" y="2407790"/>
            <a:ext cx="709497" cy="324000"/>
          </a:xfrm>
          <a:prstGeom prst="triangle">
            <a:avLst>
              <a:gd name="adj" fmla="val 52742"/>
            </a:avLst>
          </a:prstGeom>
          <a:solidFill>
            <a:schemeClr val="bg1">
              <a:lumMod val="75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Isosceles Triangle 18">
            <a:extLst>
              <a:ext uri="{FF2B5EF4-FFF2-40B4-BE49-F238E27FC236}">
                <a16:creationId xmlns:a16="http://schemas.microsoft.com/office/drawing/2014/main" id="{6160F19B-5DB8-4215-905A-112B8BC4EB41}"/>
              </a:ext>
            </a:extLst>
          </p:cNvPr>
          <p:cNvSpPr/>
          <p:nvPr/>
        </p:nvSpPr>
        <p:spPr>
          <a:xfrm rot="5400000">
            <a:off x="10541498" y="3188108"/>
            <a:ext cx="709497" cy="324000"/>
          </a:xfrm>
          <a:prstGeom prst="triangle">
            <a:avLst>
              <a:gd name="adj" fmla="val 52742"/>
            </a:avLst>
          </a:prstGeom>
          <a:solidFill>
            <a:schemeClr val="bg1">
              <a:lumMod val="75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Isosceles Triangle 19">
            <a:extLst>
              <a:ext uri="{FF2B5EF4-FFF2-40B4-BE49-F238E27FC236}">
                <a16:creationId xmlns:a16="http://schemas.microsoft.com/office/drawing/2014/main" id="{A58189C7-1532-4ABC-B087-C9FED68C7FE6}"/>
              </a:ext>
            </a:extLst>
          </p:cNvPr>
          <p:cNvSpPr/>
          <p:nvPr/>
        </p:nvSpPr>
        <p:spPr>
          <a:xfrm rot="5400000">
            <a:off x="10556209" y="3971410"/>
            <a:ext cx="709497" cy="324000"/>
          </a:xfrm>
          <a:prstGeom prst="triangle">
            <a:avLst>
              <a:gd name="adj" fmla="val 52742"/>
            </a:avLst>
          </a:prstGeom>
          <a:solidFill>
            <a:schemeClr val="bg1">
              <a:lumMod val="75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Tekstfelt 10">
            <a:extLst>
              <a:ext uri="{FF2B5EF4-FFF2-40B4-BE49-F238E27FC236}">
                <a16:creationId xmlns:a16="http://schemas.microsoft.com/office/drawing/2014/main" id="{46F84914-2C09-4493-9837-7902EFD79515}"/>
              </a:ext>
            </a:extLst>
          </p:cNvPr>
          <p:cNvSpPr txBox="1"/>
          <p:nvPr/>
        </p:nvSpPr>
        <p:spPr>
          <a:xfrm>
            <a:off x="2964243" y="5638005"/>
            <a:ext cx="1251513" cy="461665"/>
          </a:xfrm>
          <a:prstGeom prst="rect">
            <a:avLst/>
          </a:prstGeom>
          <a:noFill/>
        </p:spPr>
        <p:txBody>
          <a:bodyPr wrap="square" rtlCol="0">
            <a:spAutoFit/>
          </a:bodyPr>
          <a:lstStyle/>
          <a:p>
            <a:pPr lvl="0">
              <a:defRPr/>
            </a:pPr>
            <a:r>
              <a:rPr lang="da-DK" sz="1200" dirty="0" err="1">
                <a:solidFill>
                  <a:prstClr val="black"/>
                </a:solidFill>
              </a:rPr>
              <a:t>Samarbejds-aftale</a:t>
            </a:r>
            <a:r>
              <a:rPr lang="da-DK" sz="1200" dirty="0">
                <a:solidFill>
                  <a:prstClr val="black"/>
                </a:solidFill>
              </a:rPr>
              <a:t> og opstart</a:t>
            </a:r>
            <a:endParaRPr kumimoji="0" lang="da-DK"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kstfelt 10">
            <a:extLst>
              <a:ext uri="{FF2B5EF4-FFF2-40B4-BE49-F238E27FC236}">
                <a16:creationId xmlns:a16="http://schemas.microsoft.com/office/drawing/2014/main" id="{4D1412BA-666C-438C-A89C-6B8E02CFB906}"/>
              </a:ext>
            </a:extLst>
          </p:cNvPr>
          <p:cNvSpPr txBox="1"/>
          <p:nvPr/>
        </p:nvSpPr>
        <p:spPr>
          <a:xfrm>
            <a:off x="4702815" y="5580765"/>
            <a:ext cx="113371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200" b="0" i="0" u="none" strike="noStrike" kern="1200" cap="none" spc="0" normalizeH="0" baseline="0">
                <a:ln>
                  <a:noFill/>
                </a:ln>
                <a:solidFill>
                  <a:prstClr val="black"/>
                </a:solidFill>
                <a:effectLst/>
                <a:uLnTx/>
                <a:uFillTx/>
                <a:latin typeface="Calibri" panose="020F0502020204030204"/>
                <a:ea typeface="+mn-ea"/>
                <a:cs typeface="+mn-cs"/>
              </a:rPr>
              <a:t>Sundhedsprofil og valg af sundhedstema </a:t>
            </a:r>
          </a:p>
        </p:txBody>
      </p:sp>
      <p:sp>
        <p:nvSpPr>
          <p:cNvPr id="23" name="Tekstfelt 10">
            <a:extLst>
              <a:ext uri="{FF2B5EF4-FFF2-40B4-BE49-F238E27FC236}">
                <a16:creationId xmlns:a16="http://schemas.microsoft.com/office/drawing/2014/main" id="{51D636EF-2C25-49CA-AA9A-48D4AAEB6B02}"/>
              </a:ext>
            </a:extLst>
          </p:cNvPr>
          <p:cNvSpPr txBox="1"/>
          <p:nvPr/>
        </p:nvSpPr>
        <p:spPr>
          <a:xfrm>
            <a:off x="6394631" y="5580755"/>
            <a:ext cx="1310897"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200" dirty="0">
                <a:solidFill>
                  <a:prstClr val="black"/>
                </a:solidFill>
                <a:latin typeface="Calibri" panose="020F0502020204030204"/>
              </a:rPr>
              <a:t>Udvikling af systemkort og valg af indsatser</a:t>
            </a:r>
            <a:endParaRPr kumimoji="0" lang="da-DK" sz="1200" b="0" i="0" u="none" strike="noStrike" kern="1200" cap="none" spc="0" normalizeH="0" baseline="0" dirty="0">
              <a:ln>
                <a:noFill/>
              </a:ln>
              <a:solidFill>
                <a:prstClr val="black"/>
              </a:solidFill>
              <a:effectLst/>
              <a:uLnTx/>
              <a:uFillTx/>
              <a:latin typeface="Calibri" panose="020F0502020204030204"/>
              <a:ea typeface="+mn-ea"/>
              <a:cs typeface="+mn-cs"/>
            </a:endParaRPr>
          </a:p>
        </p:txBody>
      </p:sp>
      <p:sp>
        <p:nvSpPr>
          <p:cNvPr id="24" name="Tekstfelt 10">
            <a:extLst>
              <a:ext uri="{FF2B5EF4-FFF2-40B4-BE49-F238E27FC236}">
                <a16:creationId xmlns:a16="http://schemas.microsoft.com/office/drawing/2014/main" id="{06729ABE-2B5B-406E-B1B3-5EA514A62530}"/>
              </a:ext>
            </a:extLst>
          </p:cNvPr>
          <p:cNvSpPr txBox="1"/>
          <p:nvPr/>
        </p:nvSpPr>
        <p:spPr>
          <a:xfrm>
            <a:off x="8150352" y="5580755"/>
            <a:ext cx="129699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200">
                <a:solidFill>
                  <a:prstClr val="black"/>
                </a:solidFill>
                <a:latin typeface="Calibri" panose="020F0502020204030204"/>
              </a:rPr>
              <a:t>Opstart</a:t>
            </a:r>
            <a:r>
              <a:rPr kumimoji="0" lang="da-DK" sz="1200" b="0" i="0" u="none" strike="noStrike" kern="1200" cap="none" spc="0" normalizeH="0" baseline="0" noProof="0">
                <a:ln>
                  <a:noFill/>
                </a:ln>
                <a:solidFill>
                  <a:prstClr val="black"/>
                </a:solidFill>
                <a:effectLst/>
                <a:uLnTx/>
                <a:uFillTx/>
                <a:latin typeface="Calibri" panose="020F0502020204030204"/>
                <a:ea typeface="+mn-ea"/>
                <a:cs typeface="+mn-cs"/>
              </a:rPr>
              <a:t> af indsatser og aktiviteter</a:t>
            </a:r>
            <a:endParaRPr kumimoji="0" lang="da-DK"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Tekstfelt 15">
            <a:extLst>
              <a:ext uri="{FF2B5EF4-FFF2-40B4-BE49-F238E27FC236}">
                <a16:creationId xmlns:a16="http://schemas.microsoft.com/office/drawing/2014/main" id="{1B54B9B3-3A32-4FDA-8E54-E582CB080608}"/>
              </a:ext>
            </a:extLst>
          </p:cNvPr>
          <p:cNvSpPr txBox="1"/>
          <p:nvPr/>
        </p:nvSpPr>
        <p:spPr>
          <a:xfrm>
            <a:off x="2498983" y="5612739"/>
            <a:ext cx="437391" cy="461665"/>
          </a:xfrm>
          <a:prstGeom prst="rect">
            <a:avLst/>
          </a:prstGeom>
          <a:solidFill>
            <a:srgbClr val="FFC000"/>
          </a:solid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Tekstfelt 6">
            <a:extLst>
              <a:ext uri="{FF2B5EF4-FFF2-40B4-BE49-F238E27FC236}">
                <a16:creationId xmlns:a16="http://schemas.microsoft.com/office/drawing/2014/main" id="{49F36741-874E-4C33-BD5D-64D8982B4C71}"/>
              </a:ext>
            </a:extLst>
          </p:cNvPr>
          <p:cNvSpPr txBox="1"/>
          <p:nvPr/>
        </p:nvSpPr>
        <p:spPr>
          <a:xfrm>
            <a:off x="4272167" y="5612739"/>
            <a:ext cx="437391" cy="461665"/>
          </a:xfrm>
          <a:prstGeom prst="rect">
            <a:avLst/>
          </a:prstGeom>
          <a:solidFill>
            <a:schemeClr val="accent5"/>
          </a:solid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Tekstfelt 15">
            <a:extLst>
              <a:ext uri="{FF2B5EF4-FFF2-40B4-BE49-F238E27FC236}">
                <a16:creationId xmlns:a16="http://schemas.microsoft.com/office/drawing/2014/main" id="{5EE57316-D05F-4EB6-9163-50BB1065E4AF}"/>
              </a:ext>
            </a:extLst>
          </p:cNvPr>
          <p:cNvSpPr txBox="1"/>
          <p:nvPr/>
        </p:nvSpPr>
        <p:spPr>
          <a:xfrm>
            <a:off x="5939295" y="5614653"/>
            <a:ext cx="437391" cy="461665"/>
          </a:xfrm>
          <a:prstGeom prst="rect">
            <a:avLst/>
          </a:prstGeom>
          <a:solidFill>
            <a:srgbClr val="ED7D31"/>
          </a:solid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Tekstfelt 6">
            <a:extLst>
              <a:ext uri="{FF2B5EF4-FFF2-40B4-BE49-F238E27FC236}">
                <a16:creationId xmlns:a16="http://schemas.microsoft.com/office/drawing/2014/main" id="{C8D41A99-12EB-45FA-A30E-D69717E5F525}"/>
              </a:ext>
            </a:extLst>
          </p:cNvPr>
          <p:cNvSpPr txBox="1"/>
          <p:nvPr/>
        </p:nvSpPr>
        <p:spPr>
          <a:xfrm>
            <a:off x="7712960" y="5625908"/>
            <a:ext cx="437391" cy="461665"/>
          </a:xfrm>
          <a:prstGeom prst="rect">
            <a:avLst/>
          </a:prstGeom>
          <a:solidFill>
            <a:srgbClr val="92D05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29" name="Lige forbindelse 28">
            <a:extLst>
              <a:ext uri="{FF2B5EF4-FFF2-40B4-BE49-F238E27FC236}">
                <a16:creationId xmlns:a16="http://schemas.microsoft.com/office/drawing/2014/main" id="{285C38C4-C166-4052-86FC-CA813C651410}"/>
              </a:ext>
            </a:extLst>
          </p:cNvPr>
          <p:cNvCxnSpPr>
            <a:cxnSpLocks/>
          </p:cNvCxnSpPr>
          <p:nvPr/>
        </p:nvCxnSpPr>
        <p:spPr>
          <a:xfrm>
            <a:off x="9889173" y="1947976"/>
            <a:ext cx="0" cy="3345081"/>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2" name="Tekstfelt 10">
            <a:extLst>
              <a:ext uri="{FF2B5EF4-FFF2-40B4-BE49-F238E27FC236}">
                <a16:creationId xmlns:a16="http://schemas.microsoft.com/office/drawing/2014/main" id="{377A25E6-A8FD-4353-BCDB-1447F1476CB1}"/>
              </a:ext>
            </a:extLst>
          </p:cNvPr>
          <p:cNvSpPr txBox="1"/>
          <p:nvPr/>
        </p:nvSpPr>
        <p:spPr>
          <a:xfrm>
            <a:off x="9693018" y="5567468"/>
            <a:ext cx="2338020" cy="646331"/>
          </a:xfrm>
          <a:prstGeom prst="rect">
            <a:avLst/>
          </a:prstGeom>
          <a:noFill/>
        </p:spPr>
        <p:txBody>
          <a:bodyPr wrap="square" rtlCol="0">
            <a:spAutoFit/>
          </a:bodyPr>
          <a:lstStyle/>
          <a:p>
            <a:pPr lvl="0">
              <a:defRPr/>
            </a:pPr>
            <a:r>
              <a:rPr lang="da-DK" sz="1200" dirty="0">
                <a:solidFill>
                  <a:prstClr val="black"/>
                </a:solidFill>
              </a:rPr>
              <a:t>Fortsat opstart, implementering og forankring </a:t>
            </a:r>
            <a:r>
              <a:rPr lang="da-DK" sz="1200" dirty="0">
                <a:solidFill>
                  <a:prstClr val="black"/>
                </a:solidFill>
                <a:latin typeface="Calibri" panose="020F0502020204030204"/>
              </a:rPr>
              <a:t>af indsatser samt af arbejdet med sundhedsfremme</a:t>
            </a:r>
            <a:r>
              <a:rPr kumimoji="0" lang="da-DK" sz="12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33" name="Tekstfelt 6">
            <a:extLst>
              <a:ext uri="{FF2B5EF4-FFF2-40B4-BE49-F238E27FC236}">
                <a16:creationId xmlns:a16="http://schemas.microsoft.com/office/drawing/2014/main" id="{EC8E8C4F-08AC-49EA-AE13-2E970937F571}"/>
              </a:ext>
            </a:extLst>
          </p:cNvPr>
          <p:cNvSpPr txBox="1"/>
          <p:nvPr/>
        </p:nvSpPr>
        <p:spPr>
          <a:xfrm>
            <a:off x="9210054" y="5595159"/>
            <a:ext cx="437391" cy="461665"/>
          </a:xfrm>
          <a:prstGeom prst="rect">
            <a:avLst/>
          </a:prstGeom>
          <a:solidFill>
            <a:schemeClr val="bg1">
              <a:lumMod val="75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5" name="Tekstfelt 15">
            <a:extLst>
              <a:ext uri="{FF2B5EF4-FFF2-40B4-BE49-F238E27FC236}">
                <a16:creationId xmlns:a16="http://schemas.microsoft.com/office/drawing/2014/main" id="{9564B003-A906-40D6-B4D2-35AF07E9BF91}"/>
              </a:ext>
            </a:extLst>
          </p:cNvPr>
          <p:cNvSpPr txBox="1"/>
          <p:nvPr/>
        </p:nvSpPr>
        <p:spPr>
          <a:xfrm>
            <a:off x="5291190" y="2413317"/>
            <a:ext cx="1142177" cy="324000"/>
          </a:xfrm>
          <a:prstGeom prst="rect">
            <a:avLst/>
          </a:prstGeom>
          <a:solidFill>
            <a:srgbClr val="92D050"/>
          </a:solid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6" name="Tekstfelt 15">
            <a:extLst>
              <a:ext uri="{FF2B5EF4-FFF2-40B4-BE49-F238E27FC236}">
                <a16:creationId xmlns:a16="http://schemas.microsoft.com/office/drawing/2014/main" id="{304A3CF5-23A9-4EC7-BBCC-1932B9F99CEE}"/>
              </a:ext>
            </a:extLst>
          </p:cNvPr>
          <p:cNvSpPr txBox="1"/>
          <p:nvPr/>
        </p:nvSpPr>
        <p:spPr>
          <a:xfrm>
            <a:off x="6424454" y="3178278"/>
            <a:ext cx="1122738" cy="324000"/>
          </a:xfrm>
          <a:prstGeom prst="rect">
            <a:avLst/>
          </a:prstGeom>
          <a:solidFill>
            <a:srgbClr val="92D050"/>
          </a:solid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7" name="Tekstfelt 15">
            <a:extLst>
              <a:ext uri="{FF2B5EF4-FFF2-40B4-BE49-F238E27FC236}">
                <a16:creationId xmlns:a16="http://schemas.microsoft.com/office/drawing/2014/main" id="{AB451B2F-79CA-4FAA-A3CA-FA6937ECA9F6}"/>
              </a:ext>
            </a:extLst>
          </p:cNvPr>
          <p:cNvSpPr txBox="1"/>
          <p:nvPr/>
        </p:nvSpPr>
        <p:spPr>
          <a:xfrm>
            <a:off x="7538049" y="3974531"/>
            <a:ext cx="1144733" cy="324000"/>
          </a:xfrm>
          <a:prstGeom prst="rect">
            <a:avLst/>
          </a:prstGeom>
          <a:solidFill>
            <a:srgbClr val="92D050"/>
          </a:solid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8" name="Grafik 62" descr="Håndtryk kontur">
            <a:extLst>
              <a:ext uri="{FF2B5EF4-FFF2-40B4-BE49-F238E27FC236}">
                <a16:creationId xmlns:a16="http://schemas.microsoft.com/office/drawing/2014/main" id="{F2F69A52-4A64-4F9F-9F02-BA3E8B36E0D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498983" y="5638005"/>
            <a:ext cx="465261" cy="465261"/>
          </a:xfrm>
          <a:prstGeom prst="rect">
            <a:avLst/>
          </a:prstGeom>
        </p:spPr>
      </p:pic>
      <p:pic>
        <p:nvPicPr>
          <p:cNvPr id="39" name="Grafik 63" descr="Forskning kontur">
            <a:extLst>
              <a:ext uri="{FF2B5EF4-FFF2-40B4-BE49-F238E27FC236}">
                <a16:creationId xmlns:a16="http://schemas.microsoft.com/office/drawing/2014/main" id="{A761A249-5CD8-4206-9EEF-FF3FB0630D4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296157" y="5645587"/>
            <a:ext cx="405316" cy="405316"/>
          </a:xfrm>
          <a:prstGeom prst="rect">
            <a:avLst/>
          </a:prstGeom>
        </p:spPr>
      </p:pic>
      <p:pic>
        <p:nvPicPr>
          <p:cNvPr id="40" name="Grafik 68" descr="Netværk kontur">
            <a:extLst>
              <a:ext uri="{FF2B5EF4-FFF2-40B4-BE49-F238E27FC236}">
                <a16:creationId xmlns:a16="http://schemas.microsoft.com/office/drawing/2014/main" id="{81B82550-F66C-4D29-909B-848BF04D84F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968692" y="5630305"/>
            <a:ext cx="405316" cy="405316"/>
          </a:xfrm>
          <a:prstGeom prst="rect">
            <a:avLst/>
          </a:prstGeom>
        </p:spPr>
      </p:pic>
      <p:pic>
        <p:nvPicPr>
          <p:cNvPr id="41" name="Grafik 70" descr="Åben hånd kontur">
            <a:extLst>
              <a:ext uri="{FF2B5EF4-FFF2-40B4-BE49-F238E27FC236}">
                <a16:creationId xmlns:a16="http://schemas.microsoft.com/office/drawing/2014/main" id="{C74EC345-D305-48E8-94EB-42123008BFC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192349" y="5646184"/>
            <a:ext cx="405316" cy="405316"/>
          </a:xfrm>
          <a:prstGeom prst="rect">
            <a:avLst/>
          </a:prstGeom>
        </p:spPr>
      </p:pic>
      <p:pic>
        <p:nvPicPr>
          <p:cNvPr id="42" name="Grafik 25" descr="Hockey Stick Curve Graph outline">
            <a:extLst>
              <a:ext uri="{FF2B5EF4-FFF2-40B4-BE49-F238E27FC236}">
                <a16:creationId xmlns:a16="http://schemas.microsoft.com/office/drawing/2014/main" id="{52A256EF-F329-445C-B39A-9C40F7F45C3B}"/>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a:xfrm>
            <a:off x="7646146" y="5583515"/>
            <a:ext cx="531743" cy="531743"/>
          </a:xfrm>
          <a:prstGeom prst="rect">
            <a:avLst/>
          </a:prstGeom>
        </p:spPr>
      </p:pic>
      <p:cxnSp>
        <p:nvCxnSpPr>
          <p:cNvPr id="43" name="Lige forbindelse 28">
            <a:extLst>
              <a:ext uri="{FF2B5EF4-FFF2-40B4-BE49-F238E27FC236}">
                <a16:creationId xmlns:a16="http://schemas.microsoft.com/office/drawing/2014/main" id="{8C1158BC-E8A1-41BC-9507-6F7F18A4D27C}"/>
              </a:ext>
            </a:extLst>
          </p:cNvPr>
          <p:cNvCxnSpPr>
            <a:cxnSpLocks/>
          </p:cNvCxnSpPr>
          <p:nvPr/>
        </p:nvCxnSpPr>
        <p:spPr>
          <a:xfrm flipH="1">
            <a:off x="7539838" y="1963349"/>
            <a:ext cx="7354" cy="3329708"/>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grpSp>
        <p:nvGrpSpPr>
          <p:cNvPr id="44" name="Gruppe 34">
            <a:extLst>
              <a:ext uri="{FF2B5EF4-FFF2-40B4-BE49-F238E27FC236}">
                <a16:creationId xmlns:a16="http://schemas.microsoft.com/office/drawing/2014/main" id="{873E38A8-EF26-4436-9F76-296F7B73C98B}"/>
              </a:ext>
            </a:extLst>
          </p:cNvPr>
          <p:cNvGrpSpPr/>
          <p:nvPr/>
        </p:nvGrpSpPr>
        <p:grpSpPr>
          <a:xfrm>
            <a:off x="493299" y="1466633"/>
            <a:ext cx="10555804" cy="3723615"/>
            <a:chOff x="228653" y="2120548"/>
            <a:chExt cx="11469894" cy="3611485"/>
          </a:xfrm>
        </p:grpSpPr>
        <p:sp>
          <p:nvSpPr>
            <p:cNvPr id="45" name="Tekstfelt 6">
              <a:extLst>
                <a:ext uri="{FF2B5EF4-FFF2-40B4-BE49-F238E27FC236}">
                  <a16:creationId xmlns:a16="http://schemas.microsoft.com/office/drawing/2014/main" id="{022E089A-8531-4287-80A1-DEB6A8F57208}"/>
                </a:ext>
              </a:extLst>
            </p:cNvPr>
            <p:cNvSpPr txBox="1"/>
            <p:nvPr/>
          </p:nvSpPr>
          <p:spPr>
            <a:xfrm>
              <a:off x="4220833" y="3042625"/>
              <a:ext cx="299645" cy="314243"/>
            </a:xfrm>
            <a:prstGeom prst="rect">
              <a:avLst/>
            </a:prstGeom>
            <a:solidFill>
              <a:schemeClr val="accent5"/>
            </a:solid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6" name="Tekstfelt 3">
              <a:extLst>
                <a:ext uri="{FF2B5EF4-FFF2-40B4-BE49-F238E27FC236}">
                  <a16:creationId xmlns:a16="http://schemas.microsoft.com/office/drawing/2014/main" id="{BE496737-3719-44CD-9F84-BA078187F030}"/>
                </a:ext>
              </a:extLst>
            </p:cNvPr>
            <p:cNvSpPr txBox="1"/>
            <p:nvPr/>
          </p:nvSpPr>
          <p:spPr>
            <a:xfrm>
              <a:off x="4768147" y="2130708"/>
              <a:ext cx="1819746"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600" b="1" i="0" u="none" strike="noStrike" kern="1200" cap="none" spc="0" normalizeH="0" baseline="0" noProof="0" dirty="0">
                  <a:ln>
                    <a:noFill/>
                  </a:ln>
                  <a:solidFill>
                    <a:prstClr val="black"/>
                  </a:solidFill>
                  <a:effectLst/>
                  <a:uLnTx/>
                  <a:uFillTx/>
                  <a:latin typeface="Calibri" panose="020F0502020204030204"/>
                  <a:ea typeface="+mn-ea"/>
                  <a:cs typeface="+mn-cs"/>
                </a:rPr>
                <a:t>Januar 2022</a:t>
              </a:r>
            </a:p>
          </p:txBody>
        </p:sp>
        <p:sp>
          <p:nvSpPr>
            <p:cNvPr id="47" name="Tekstfelt 9">
              <a:extLst>
                <a:ext uri="{FF2B5EF4-FFF2-40B4-BE49-F238E27FC236}">
                  <a16:creationId xmlns:a16="http://schemas.microsoft.com/office/drawing/2014/main" id="{FD18148C-495C-403E-BFA4-9695B043E7BC}"/>
                </a:ext>
              </a:extLst>
            </p:cNvPr>
            <p:cNvSpPr txBox="1"/>
            <p:nvPr/>
          </p:nvSpPr>
          <p:spPr>
            <a:xfrm>
              <a:off x="2951300" y="5246325"/>
              <a:ext cx="8747247" cy="268658"/>
            </a:xfrm>
            <a:prstGeom prst="rect">
              <a:avLst/>
            </a:prstGeom>
            <a:solidFill>
              <a:schemeClr val="accent4">
                <a:lumMod val="20000"/>
                <a:lumOff val="80000"/>
                <a:alpha val="80000"/>
              </a:schemeClr>
            </a:solidFill>
          </p:spPr>
          <p:txBody>
            <a:bodyPr wrap="square" rtlCol="0" anchor="ctr">
              <a:spAutoFit/>
            </a:bodyPr>
            <a:lstStyle>
              <a:defPPr>
                <a:defRPr lang="da-DK"/>
              </a:defPPr>
              <a:lvl1pPr algn="ctr">
                <a:defRPr sz="1400" b="1"/>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200" b="1" i="0" u="none" strike="noStrike" kern="1200" cap="none" spc="0" normalizeH="0" baseline="0" noProof="0" dirty="0">
                  <a:ln>
                    <a:noFill/>
                  </a:ln>
                  <a:solidFill>
                    <a:prstClr val="black"/>
                  </a:solidFill>
                  <a:effectLst/>
                  <a:uLnTx/>
                  <a:uFillTx/>
                  <a:latin typeface="Calibri" panose="020F0502020204030204"/>
                  <a:ea typeface="+mn-ea"/>
                  <a:cs typeface="+mn-cs"/>
                </a:rPr>
                <a:t>EVALUERING</a:t>
              </a:r>
              <a:endParaRPr kumimoji="0" lang="da-DK"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8" name="Tekstfelt 11">
              <a:extLst>
                <a:ext uri="{FF2B5EF4-FFF2-40B4-BE49-F238E27FC236}">
                  <a16:creationId xmlns:a16="http://schemas.microsoft.com/office/drawing/2014/main" id="{0F37046C-83D1-4511-9495-0283E505D112}"/>
                </a:ext>
              </a:extLst>
            </p:cNvPr>
            <p:cNvSpPr txBox="1"/>
            <p:nvPr/>
          </p:nvSpPr>
          <p:spPr>
            <a:xfrm>
              <a:off x="7209516" y="2130708"/>
              <a:ext cx="1819746"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600" b="1" i="0" u="none" strike="noStrike" kern="1200" cap="none" spc="0" normalizeH="0" baseline="0" noProof="0" dirty="0">
                  <a:ln>
                    <a:noFill/>
                  </a:ln>
                  <a:solidFill>
                    <a:prstClr val="black"/>
                  </a:solidFill>
                  <a:effectLst/>
                  <a:uLnTx/>
                  <a:uFillTx/>
                  <a:latin typeface="Calibri" panose="020F0502020204030204"/>
                  <a:ea typeface="+mn-ea"/>
                  <a:cs typeface="+mn-cs"/>
                </a:rPr>
                <a:t>Januar 2023</a:t>
              </a:r>
            </a:p>
          </p:txBody>
        </p:sp>
        <p:sp>
          <p:nvSpPr>
            <p:cNvPr id="49" name="Tekstfelt 12">
              <a:extLst>
                <a:ext uri="{FF2B5EF4-FFF2-40B4-BE49-F238E27FC236}">
                  <a16:creationId xmlns:a16="http://schemas.microsoft.com/office/drawing/2014/main" id="{E8F37450-9A88-4BA5-A24C-D0520894C0A5}"/>
                </a:ext>
              </a:extLst>
            </p:cNvPr>
            <p:cNvSpPr txBox="1"/>
            <p:nvPr/>
          </p:nvSpPr>
          <p:spPr>
            <a:xfrm>
              <a:off x="2235738" y="2120548"/>
              <a:ext cx="1819746"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600" b="1" i="0" u="none" strike="noStrike" kern="1200" cap="none" spc="0" normalizeH="0" baseline="0" noProof="0" dirty="0">
                  <a:ln>
                    <a:noFill/>
                  </a:ln>
                  <a:solidFill>
                    <a:prstClr val="black"/>
                  </a:solidFill>
                  <a:effectLst/>
                  <a:uLnTx/>
                  <a:uFillTx/>
                  <a:latin typeface="Calibri" panose="020F0502020204030204"/>
                  <a:ea typeface="+mn-ea"/>
                  <a:cs typeface="+mn-cs"/>
                </a:rPr>
                <a:t>Januar 2021</a:t>
              </a:r>
            </a:p>
          </p:txBody>
        </p:sp>
        <p:sp>
          <p:nvSpPr>
            <p:cNvPr id="50" name="Tekstfelt 14">
              <a:extLst>
                <a:ext uri="{FF2B5EF4-FFF2-40B4-BE49-F238E27FC236}">
                  <a16:creationId xmlns:a16="http://schemas.microsoft.com/office/drawing/2014/main" id="{06675C13-5F48-4AD8-8C02-F2BC4E5130FA}"/>
                </a:ext>
              </a:extLst>
            </p:cNvPr>
            <p:cNvSpPr txBox="1"/>
            <p:nvPr/>
          </p:nvSpPr>
          <p:spPr>
            <a:xfrm>
              <a:off x="9758759" y="2131642"/>
              <a:ext cx="1819746"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600" b="1" i="0" u="none" strike="noStrike" kern="1200" cap="none" spc="0" normalizeH="0" baseline="0" noProof="0" dirty="0">
                  <a:ln>
                    <a:noFill/>
                  </a:ln>
                  <a:solidFill>
                    <a:prstClr val="black"/>
                  </a:solidFill>
                  <a:effectLst/>
                  <a:uLnTx/>
                  <a:uFillTx/>
                  <a:latin typeface="Calibri" panose="020F0502020204030204"/>
                  <a:ea typeface="+mn-ea"/>
                  <a:cs typeface="+mn-cs"/>
                </a:rPr>
                <a:t>Januar 2024</a:t>
              </a:r>
            </a:p>
          </p:txBody>
        </p:sp>
        <p:sp>
          <p:nvSpPr>
            <p:cNvPr id="51" name="Tekstfelt 10">
              <a:extLst>
                <a:ext uri="{FF2B5EF4-FFF2-40B4-BE49-F238E27FC236}">
                  <a16:creationId xmlns:a16="http://schemas.microsoft.com/office/drawing/2014/main" id="{2925BB57-B0D5-4993-9E5F-F2915A7E509E}"/>
                </a:ext>
              </a:extLst>
            </p:cNvPr>
            <p:cNvSpPr txBox="1"/>
            <p:nvPr/>
          </p:nvSpPr>
          <p:spPr>
            <a:xfrm>
              <a:off x="237900" y="2964772"/>
              <a:ext cx="1180694" cy="32835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600" b="1" i="0" u="none" strike="noStrike" kern="1200" cap="none" spc="0" normalizeH="0" baseline="0" noProof="0" dirty="0">
                  <a:ln>
                    <a:noFill/>
                  </a:ln>
                  <a:solidFill>
                    <a:prstClr val="black"/>
                  </a:solidFill>
                  <a:effectLst/>
                  <a:uLnTx/>
                  <a:uFillTx/>
                  <a:latin typeface="Calibri" panose="020F0502020204030204"/>
                  <a:ea typeface="+mn-ea"/>
                  <a:cs typeface="+mn-cs"/>
                </a:rPr>
                <a:t>Pilotskole</a:t>
              </a:r>
            </a:p>
          </p:txBody>
        </p:sp>
        <p:sp>
          <p:nvSpPr>
            <p:cNvPr id="52" name="Tekstfelt 16">
              <a:extLst>
                <a:ext uri="{FF2B5EF4-FFF2-40B4-BE49-F238E27FC236}">
                  <a16:creationId xmlns:a16="http://schemas.microsoft.com/office/drawing/2014/main" id="{A1F88891-C229-4183-91C0-886B2F37952F}"/>
                </a:ext>
              </a:extLst>
            </p:cNvPr>
            <p:cNvSpPr txBox="1"/>
            <p:nvPr/>
          </p:nvSpPr>
          <p:spPr>
            <a:xfrm>
              <a:off x="228653" y="3775431"/>
              <a:ext cx="2088464" cy="32835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600" b="1" i="0" u="none" strike="noStrike" kern="1200" cap="none" spc="0" normalizeH="0" baseline="0" noProof="0" dirty="0">
                  <a:ln>
                    <a:noFill/>
                  </a:ln>
                  <a:solidFill>
                    <a:prstClr val="black"/>
                  </a:solidFill>
                  <a:effectLst/>
                  <a:uLnTx/>
                  <a:uFillTx/>
                  <a:latin typeface="Calibri" panose="020F0502020204030204"/>
                  <a:ea typeface="+mn-ea"/>
                  <a:cs typeface="+mn-cs"/>
                </a:rPr>
                <a:t>Skole 1-4: tidlig start</a:t>
              </a:r>
            </a:p>
          </p:txBody>
        </p:sp>
        <p:sp>
          <p:nvSpPr>
            <p:cNvPr id="53" name="Tekstfelt 17">
              <a:extLst>
                <a:ext uri="{FF2B5EF4-FFF2-40B4-BE49-F238E27FC236}">
                  <a16:creationId xmlns:a16="http://schemas.microsoft.com/office/drawing/2014/main" id="{CE3935C4-4363-4F89-AD0B-207E83E4D6CD}"/>
                </a:ext>
              </a:extLst>
            </p:cNvPr>
            <p:cNvSpPr txBox="1"/>
            <p:nvPr/>
          </p:nvSpPr>
          <p:spPr>
            <a:xfrm>
              <a:off x="237898" y="4500801"/>
              <a:ext cx="2170123" cy="32835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600" b="1" i="0" u="none" strike="noStrike" kern="1200" cap="none" spc="0" normalizeH="0" baseline="0" noProof="0" dirty="0">
                  <a:ln>
                    <a:noFill/>
                  </a:ln>
                  <a:solidFill>
                    <a:prstClr val="black"/>
                  </a:solidFill>
                  <a:effectLst/>
                  <a:uLnTx/>
                  <a:uFillTx/>
                  <a:latin typeface="Calibri" panose="020F0502020204030204"/>
                  <a:ea typeface="+mn-ea"/>
                  <a:cs typeface="+mn-cs"/>
                </a:rPr>
                <a:t>Skole 5-8: sen start</a:t>
              </a:r>
            </a:p>
          </p:txBody>
        </p:sp>
        <p:cxnSp>
          <p:nvCxnSpPr>
            <p:cNvPr id="54" name="Lige forbindelse 18">
              <a:extLst>
                <a:ext uri="{FF2B5EF4-FFF2-40B4-BE49-F238E27FC236}">
                  <a16:creationId xmlns:a16="http://schemas.microsoft.com/office/drawing/2014/main" id="{B2516C93-C607-4893-BC98-F33FB7409455}"/>
                </a:ext>
              </a:extLst>
            </p:cNvPr>
            <p:cNvCxnSpPr>
              <a:cxnSpLocks/>
            </p:cNvCxnSpPr>
            <p:nvPr/>
          </p:nvCxnSpPr>
          <p:spPr>
            <a:xfrm>
              <a:off x="4220834" y="2502593"/>
              <a:ext cx="19293" cy="322944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5" name="Lige forbindelse 28">
              <a:extLst>
                <a:ext uri="{FF2B5EF4-FFF2-40B4-BE49-F238E27FC236}">
                  <a16:creationId xmlns:a16="http://schemas.microsoft.com/office/drawing/2014/main" id="{0ED204E0-6F02-4A7D-A748-CEBA66C3AF5F}"/>
                </a:ext>
              </a:extLst>
            </p:cNvPr>
            <p:cNvCxnSpPr>
              <a:cxnSpLocks/>
            </p:cNvCxnSpPr>
            <p:nvPr/>
          </p:nvCxnSpPr>
          <p:spPr>
            <a:xfrm>
              <a:off x="6673921" y="2492514"/>
              <a:ext cx="0" cy="3239519"/>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6" name="Lige forbindelse 27">
              <a:extLst>
                <a:ext uri="{FF2B5EF4-FFF2-40B4-BE49-F238E27FC236}">
                  <a16:creationId xmlns:a16="http://schemas.microsoft.com/office/drawing/2014/main" id="{5BA29C2C-2690-4288-A142-E082B65A8DDF}"/>
                </a:ext>
              </a:extLst>
            </p:cNvPr>
            <p:cNvCxnSpPr>
              <a:cxnSpLocks/>
            </p:cNvCxnSpPr>
            <p:nvPr/>
          </p:nvCxnSpPr>
          <p:spPr>
            <a:xfrm flipH="1">
              <a:off x="5437699" y="2502593"/>
              <a:ext cx="3824" cy="322944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grpSp>
      <p:cxnSp>
        <p:nvCxnSpPr>
          <p:cNvPr id="57" name="Lige forbindelse 28">
            <a:extLst>
              <a:ext uri="{FF2B5EF4-FFF2-40B4-BE49-F238E27FC236}">
                <a16:creationId xmlns:a16="http://schemas.microsoft.com/office/drawing/2014/main" id="{1EB05BB4-E80A-4C97-8F12-8C4AA7273214}"/>
              </a:ext>
            </a:extLst>
          </p:cNvPr>
          <p:cNvCxnSpPr>
            <a:cxnSpLocks/>
          </p:cNvCxnSpPr>
          <p:nvPr/>
        </p:nvCxnSpPr>
        <p:spPr>
          <a:xfrm>
            <a:off x="8676205" y="1951441"/>
            <a:ext cx="0" cy="3341616"/>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58" name="Tekstfelt 15">
            <a:extLst>
              <a:ext uri="{FF2B5EF4-FFF2-40B4-BE49-F238E27FC236}">
                <a16:creationId xmlns:a16="http://schemas.microsoft.com/office/drawing/2014/main" id="{3880970A-EBBD-4D63-8A7B-94158C2DED4F}"/>
              </a:ext>
            </a:extLst>
          </p:cNvPr>
          <p:cNvSpPr txBox="1"/>
          <p:nvPr/>
        </p:nvSpPr>
        <p:spPr>
          <a:xfrm>
            <a:off x="6669892" y="3972841"/>
            <a:ext cx="884033" cy="324000"/>
          </a:xfrm>
          <a:prstGeom prst="rect">
            <a:avLst/>
          </a:prstGeom>
          <a:solidFill>
            <a:srgbClr val="ED7D31"/>
          </a:solid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59" name="Straight Arrow Connector 5">
            <a:extLst>
              <a:ext uri="{FF2B5EF4-FFF2-40B4-BE49-F238E27FC236}">
                <a16:creationId xmlns:a16="http://schemas.microsoft.com/office/drawing/2014/main" id="{0DAF5C01-9316-49F1-887F-D2C6A18088AF}"/>
              </a:ext>
            </a:extLst>
          </p:cNvPr>
          <p:cNvCxnSpPr>
            <a:cxnSpLocks/>
          </p:cNvCxnSpPr>
          <p:nvPr/>
        </p:nvCxnSpPr>
        <p:spPr>
          <a:xfrm>
            <a:off x="8518717" y="1080275"/>
            <a:ext cx="33663" cy="4300617"/>
          </a:xfrm>
          <a:prstGeom prst="straightConnector1">
            <a:avLst/>
          </a:prstGeom>
          <a:ln w="38100">
            <a:solidFill>
              <a:schemeClr val="tx1"/>
            </a:solidFill>
            <a:prstDash val="dash"/>
            <a:headEnd type="none" w="med" len="med"/>
            <a:tailEnd type="none" w="med" len="med"/>
          </a:ln>
        </p:spPr>
        <p:style>
          <a:lnRef idx="1">
            <a:schemeClr val="accent2"/>
          </a:lnRef>
          <a:fillRef idx="0">
            <a:schemeClr val="accent2"/>
          </a:fillRef>
          <a:effectRef idx="0">
            <a:schemeClr val="accent2"/>
          </a:effectRef>
          <a:fontRef idx="minor">
            <a:schemeClr val="tx1"/>
          </a:fontRef>
        </p:style>
      </p:cxnSp>
      <p:sp>
        <p:nvSpPr>
          <p:cNvPr id="60" name="Tekstfelt 14">
            <a:extLst>
              <a:ext uri="{FF2B5EF4-FFF2-40B4-BE49-F238E27FC236}">
                <a16:creationId xmlns:a16="http://schemas.microsoft.com/office/drawing/2014/main" id="{9ACA9DB1-0652-4BB0-AF27-0837A28CFB68}"/>
              </a:ext>
            </a:extLst>
          </p:cNvPr>
          <p:cNvSpPr txBox="1"/>
          <p:nvPr/>
        </p:nvSpPr>
        <p:spPr>
          <a:xfrm>
            <a:off x="8018296" y="735480"/>
            <a:ext cx="1674722" cy="3490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600" b="1" i="0" u="none" strike="noStrike" kern="1200" cap="none" spc="0" normalizeH="0" baseline="0" noProof="0" dirty="0">
                <a:ln>
                  <a:noFill/>
                </a:ln>
                <a:solidFill>
                  <a:prstClr val="black"/>
                </a:solidFill>
                <a:effectLst/>
                <a:uLnTx/>
                <a:uFillTx/>
                <a:latin typeface="Calibri" panose="020F0502020204030204"/>
                <a:ea typeface="+mn-ea"/>
                <a:cs typeface="+mn-cs"/>
              </a:rPr>
              <a:t>Juni 2023</a:t>
            </a:r>
          </a:p>
        </p:txBody>
      </p:sp>
    </p:spTree>
    <p:extLst>
      <p:ext uri="{BB962C8B-B14F-4D97-AF65-F5344CB8AC3E}">
        <p14:creationId xmlns:p14="http://schemas.microsoft.com/office/powerpoint/2010/main" val="29016645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A3F9B92-C307-4E3C-8FAF-028CA810AAF4}"/>
              </a:ext>
            </a:extLst>
          </p:cNvPr>
          <p:cNvSpPr>
            <a:spLocks noGrp="1"/>
          </p:cNvSpPr>
          <p:nvPr>
            <p:ph type="title"/>
          </p:nvPr>
        </p:nvSpPr>
        <p:spPr>
          <a:xfrm>
            <a:off x="343900" y="220851"/>
            <a:ext cx="7372138" cy="1325563"/>
          </a:xfrm>
        </p:spPr>
        <p:txBody>
          <a:bodyPr>
            <a:normAutofit/>
          </a:bodyPr>
          <a:lstStyle/>
          <a:p>
            <a:r>
              <a:rPr lang="da-DK" sz="4000" dirty="0"/>
              <a:t>Status på evalueringsaktiviteter</a:t>
            </a:r>
            <a:endParaRPr lang="en-GB" sz="4000" dirty="0"/>
          </a:p>
        </p:txBody>
      </p:sp>
      <p:graphicFrame>
        <p:nvGraphicFramePr>
          <p:cNvPr id="44" name="Diagram 43">
            <a:extLst>
              <a:ext uri="{FF2B5EF4-FFF2-40B4-BE49-F238E27FC236}">
                <a16:creationId xmlns:a16="http://schemas.microsoft.com/office/drawing/2014/main" id="{228B3BC7-49C2-42A7-BD2A-2B866BFC787C}"/>
              </a:ext>
            </a:extLst>
          </p:cNvPr>
          <p:cNvGraphicFramePr/>
          <p:nvPr>
            <p:extLst>
              <p:ext uri="{D42A27DB-BD31-4B8C-83A1-F6EECF244321}">
                <p14:modId xmlns:p14="http://schemas.microsoft.com/office/powerpoint/2010/main" val="516159350"/>
              </p:ext>
            </p:extLst>
          </p:nvPr>
        </p:nvGraphicFramePr>
        <p:xfrm>
          <a:off x="334307" y="1513855"/>
          <a:ext cx="11520000" cy="49454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9" name="Tekstfelt 14">
            <a:extLst>
              <a:ext uri="{FF2B5EF4-FFF2-40B4-BE49-F238E27FC236}">
                <a16:creationId xmlns:a16="http://schemas.microsoft.com/office/drawing/2014/main" id="{BBDF4BA6-F11E-4B77-A0D7-1E92C3E08656}"/>
              </a:ext>
            </a:extLst>
          </p:cNvPr>
          <p:cNvSpPr txBox="1"/>
          <p:nvPr/>
        </p:nvSpPr>
        <p:spPr>
          <a:xfrm>
            <a:off x="2798781" y="2812372"/>
            <a:ext cx="825433" cy="553998"/>
          </a:xfrm>
          <a:prstGeom prst="rect">
            <a:avLst/>
          </a:prstGeom>
          <a:solidFill>
            <a:schemeClr val="bg1"/>
          </a:solidFill>
          <a:ln w="19050">
            <a:solidFill>
              <a:srgbClr val="7030A0"/>
            </a:solidFill>
          </a:ln>
        </p:spPr>
        <p:txBody>
          <a:bodyPr wrap="square" rtlCol="0">
            <a:spAutoFit/>
          </a:bodyPr>
          <a:lstStyle/>
          <a:p>
            <a:r>
              <a:rPr lang="da-DK" sz="1000" dirty="0"/>
              <a:t>Statusmøde med skole-tovholder </a:t>
            </a:r>
          </a:p>
        </p:txBody>
      </p:sp>
      <p:sp>
        <p:nvSpPr>
          <p:cNvPr id="59" name="Tekstfelt 14">
            <a:extLst>
              <a:ext uri="{FF2B5EF4-FFF2-40B4-BE49-F238E27FC236}">
                <a16:creationId xmlns:a16="http://schemas.microsoft.com/office/drawing/2014/main" id="{2FBB8AE5-EE8F-4CF0-9EA8-368A6C6EBB12}"/>
              </a:ext>
            </a:extLst>
          </p:cNvPr>
          <p:cNvSpPr txBox="1"/>
          <p:nvPr/>
        </p:nvSpPr>
        <p:spPr>
          <a:xfrm>
            <a:off x="387902" y="5197703"/>
            <a:ext cx="1139692" cy="400110"/>
          </a:xfrm>
          <a:prstGeom prst="rect">
            <a:avLst/>
          </a:prstGeom>
          <a:solidFill>
            <a:schemeClr val="bg1"/>
          </a:solidFill>
          <a:ln w="19050">
            <a:solidFill>
              <a:schemeClr val="accent2"/>
            </a:solidFill>
          </a:ln>
        </p:spPr>
        <p:txBody>
          <a:bodyPr wrap="square" rtlCol="0">
            <a:spAutoFit/>
          </a:bodyPr>
          <a:lstStyle/>
          <a:p>
            <a:r>
              <a:rPr lang="da-DK" sz="1000" dirty="0"/>
              <a:t>Spørgeskema til alle medarbejdere</a:t>
            </a:r>
          </a:p>
        </p:txBody>
      </p:sp>
      <p:cxnSp>
        <p:nvCxnSpPr>
          <p:cNvPr id="60" name="Lige forbindelse 19">
            <a:extLst>
              <a:ext uri="{FF2B5EF4-FFF2-40B4-BE49-F238E27FC236}">
                <a16:creationId xmlns:a16="http://schemas.microsoft.com/office/drawing/2014/main" id="{D0C920F5-34F4-4999-A209-A207E6D7756B}"/>
              </a:ext>
            </a:extLst>
          </p:cNvPr>
          <p:cNvCxnSpPr>
            <a:cxnSpLocks/>
          </p:cNvCxnSpPr>
          <p:nvPr/>
        </p:nvCxnSpPr>
        <p:spPr>
          <a:xfrm flipV="1">
            <a:off x="697748" y="4318666"/>
            <a:ext cx="0" cy="864000"/>
          </a:xfrm>
          <a:prstGeom prst="line">
            <a:avLst/>
          </a:prstGeom>
          <a:ln>
            <a:headEnd type="oval" w="med" len="med"/>
            <a:tailEnd type="oval" w="med" len="med"/>
          </a:ln>
        </p:spPr>
        <p:style>
          <a:lnRef idx="1">
            <a:schemeClr val="dk1"/>
          </a:lnRef>
          <a:fillRef idx="0">
            <a:schemeClr val="dk1"/>
          </a:fillRef>
          <a:effectRef idx="0">
            <a:schemeClr val="dk1"/>
          </a:effectRef>
          <a:fontRef idx="minor">
            <a:schemeClr val="tx1"/>
          </a:fontRef>
        </p:style>
      </p:cxnSp>
      <p:sp>
        <p:nvSpPr>
          <p:cNvPr id="61" name="Tekstfelt 14">
            <a:extLst>
              <a:ext uri="{FF2B5EF4-FFF2-40B4-BE49-F238E27FC236}">
                <a16:creationId xmlns:a16="http://schemas.microsoft.com/office/drawing/2014/main" id="{7040A0A5-D3BC-4605-BCAD-148F82D8D5E5}"/>
              </a:ext>
            </a:extLst>
          </p:cNvPr>
          <p:cNvSpPr txBox="1"/>
          <p:nvPr/>
        </p:nvSpPr>
        <p:spPr>
          <a:xfrm>
            <a:off x="267149" y="4549764"/>
            <a:ext cx="1261469" cy="553998"/>
          </a:xfrm>
          <a:prstGeom prst="rect">
            <a:avLst/>
          </a:prstGeom>
          <a:solidFill>
            <a:schemeClr val="bg1"/>
          </a:solidFill>
          <a:ln w="19050">
            <a:solidFill>
              <a:srgbClr val="C00000"/>
            </a:solidFill>
          </a:ln>
        </p:spPr>
        <p:txBody>
          <a:bodyPr wrap="square" rtlCol="0">
            <a:spAutoFit/>
          </a:bodyPr>
          <a:lstStyle/>
          <a:p>
            <a:r>
              <a:rPr lang="da-DK" sz="1000" dirty="0"/>
              <a:t>Spørgeskema (sundhedsprofil) til alle elever</a:t>
            </a:r>
          </a:p>
        </p:txBody>
      </p:sp>
      <p:cxnSp>
        <p:nvCxnSpPr>
          <p:cNvPr id="62" name="Lige forbindelse 19">
            <a:extLst>
              <a:ext uri="{FF2B5EF4-FFF2-40B4-BE49-F238E27FC236}">
                <a16:creationId xmlns:a16="http://schemas.microsoft.com/office/drawing/2014/main" id="{449094A8-541A-4592-9AF9-D12312D340E5}"/>
              </a:ext>
            </a:extLst>
          </p:cNvPr>
          <p:cNvCxnSpPr>
            <a:cxnSpLocks/>
          </p:cNvCxnSpPr>
          <p:nvPr/>
        </p:nvCxnSpPr>
        <p:spPr>
          <a:xfrm flipV="1">
            <a:off x="796186" y="4318667"/>
            <a:ext cx="0" cy="235391"/>
          </a:xfrm>
          <a:prstGeom prst="line">
            <a:avLst/>
          </a:prstGeom>
          <a:ln>
            <a:headEnd type="oval" w="med" len="med"/>
            <a:tailEnd type="oval" w="med" len="med"/>
          </a:ln>
        </p:spPr>
        <p:style>
          <a:lnRef idx="1">
            <a:schemeClr val="dk1"/>
          </a:lnRef>
          <a:fillRef idx="0">
            <a:schemeClr val="dk1"/>
          </a:fillRef>
          <a:effectRef idx="0">
            <a:schemeClr val="dk1"/>
          </a:effectRef>
          <a:fontRef idx="minor">
            <a:schemeClr val="tx1"/>
          </a:fontRef>
        </p:style>
      </p:cxnSp>
      <p:sp>
        <p:nvSpPr>
          <p:cNvPr id="69" name="Tekstfelt 14">
            <a:extLst>
              <a:ext uri="{FF2B5EF4-FFF2-40B4-BE49-F238E27FC236}">
                <a16:creationId xmlns:a16="http://schemas.microsoft.com/office/drawing/2014/main" id="{3324AD07-6929-458B-A909-E6D49F53F47C}"/>
              </a:ext>
            </a:extLst>
          </p:cNvPr>
          <p:cNvSpPr txBox="1"/>
          <p:nvPr/>
        </p:nvSpPr>
        <p:spPr>
          <a:xfrm>
            <a:off x="2227108" y="5186552"/>
            <a:ext cx="1154246" cy="400110"/>
          </a:xfrm>
          <a:prstGeom prst="rect">
            <a:avLst/>
          </a:prstGeom>
          <a:solidFill>
            <a:schemeClr val="bg1"/>
          </a:solidFill>
          <a:ln w="19050">
            <a:solidFill>
              <a:schemeClr val="accent2"/>
            </a:solidFill>
          </a:ln>
        </p:spPr>
        <p:txBody>
          <a:bodyPr wrap="square" rtlCol="0">
            <a:spAutoFit/>
          </a:bodyPr>
          <a:lstStyle/>
          <a:p>
            <a:r>
              <a:rPr lang="da-DK" sz="1000" dirty="0"/>
              <a:t>Spørgeskema til alle medarbejdere</a:t>
            </a:r>
          </a:p>
        </p:txBody>
      </p:sp>
      <p:cxnSp>
        <p:nvCxnSpPr>
          <p:cNvPr id="70" name="Lige forbindelse 54">
            <a:extLst>
              <a:ext uri="{FF2B5EF4-FFF2-40B4-BE49-F238E27FC236}">
                <a16:creationId xmlns:a16="http://schemas.microsoft.com/office/drawing/2014/main" id="{16CD338D-B95B-41EA-B4E3-3194DC390DBB}"/>
              </a:ext>
            </a:extLst>
          </p:cNvPr>
          <p:cNvCxnSpPr>
            <a:cxnSpLocks/>
          </p:cNvCxnSpPr>
          <p:nvPr/>
        </p:nvCxnSpPr>
        <p:spPr>
          <a:xfrm>
            <a:off x="2609340" y="4318666"/>
            <a:ext cx="0" cy="864000"/>
          </a:xfrm>
          <a:prstGeom prst="line">
            <a:avLst/>
          </a:prstGeom>
          <a:ln>
            <a:headEnd type="oval" w="med" len="med"/>
            <a:tailEnd type="oval" w="med" len="med"/>
          </a:ln>
        </p:spPr>
        <p:style>
          <a:lnRef idx="1">
            <a:schemeClr val="dk1"/>
          </a:lnRef>
          <a:fillRef idx="0">
            <a:schemeClr val="dk1"/>
          </a:fillRef>
          <a:effectRef idx="0">
            <a:schemeClr val="dk1"/>
          </a:effectRef>
          <a:fontRef idx="minor">
            <a:schemeClr val="tx1"/>
          </a:fontRef>
        </p:style>
      </p:cxnSp>
      <p:sp>
        <p:nvSpPr>
          <p:cNvPr id="74" name="Tekstfelt 14">
            <a:extLst>
              <a:ext uri="{FF2B5EF4-FFF2-40B4-BE49-F238E27FC236}">
                <a16:creationId xmlns:a16="http://schemas.microsoft.com/office/drawing/2014/main" id="{4620B1AB-79FE-4670-8BAC-5DEF65A5CA69}"/>
              </a:ext>
            </a:extLst>
          </p:cNvPr>
          <p:cNvSpPr txBox="1"/>
          <p:nvPr/>
        </p:nvSpPr>
        <p:spPr>
          <a:xfrm>
            <a:off x="4463102" y="5166400"/>
            <a:ext cx="1189731" cy="400110"/>
          </a:xfrm>
          <a:prstGeom prst="rect">
            <a:avLst/>
          </a:prstGeom>
          <a:solidFill>
            <a:schemeClr val="bg1"/>
          </a:solidFill>
          <a:ln w="19050">
            <a:solidFill>
              <a:schemeClr val="accent2"/>
            </a:solidFill>
          </a:ln>
        </p:spPr>
        <p:txBody>
          <a:bodyPr wrap="square" rtlCol="0">
            <a:spAutoFit/>
          </a:bodyPr>
          <a:lstStyle/>
          <a:p>
            <a:r>
              <a:rPr lang="da-DK" sz="1000" dirty="0"/>
              <a:t>Spørgeskema til alle medarbejdere</a:t>
            </a:r>
          </a:p>
        </p:txBody>
      </p:sp>
      <p:cxnSp>
        <p:nvCxnSpPr>
          <p:cNvPr id="75" name="Lige forbindelse 54">
            <a:extLst>
              <a:ext uri="{FF2B5EF4-FFF2-40B4-BE49-F238E27FC236}">
                <a16:creationId xmlns:a16="http://schemas.microsoft.com/office/drawing/2014/main" id="{F8D8B27C-934F-4470-97FB-E1501EEB0CDA}"/>
              </a:ext>
            </a:extLst>
          </p:cNvPr>
          <p:cNvCxnSpPr>
            <a:cxnSpLocks/>
          </p:cNvCxnSpPr>
          <p:nvPr/>
        </p:nvCxnSpPr>
        <p:spPr>
          <a:xfrm flipH="1">
            <a:off x="4837124" y="4309298"/>
            <a:ext cx="606" cy="864000"/>
          </a:xfrm>
          <a:prstGeom prst="line">
            <a:avLst/>
          </a:prstGeom>
          <a:ln>
            <a:headEnd type="oval" w="med" len="med"/>
            <a:tailEnd type="oval" w="med" len="med"/>
          </a:ln>
        </p:spPr>
        <p:style>
          <a:lnRef idx="1">
            <a:schemeClr val="dk1"/>
          </a:lnRef>
          <a:fillRef idx="0">
            <a:schemeClr val="dk1"/>
          </a:fillRef>
          <a:effectRef idx="0">
            <a:schemeClr val="dk1"/>
          </a:effectRef>
          <a:fontRef idx="minor">
            <a:schemeClr val="tx1"/>
          </a:fontRef>
        </p:style>
      </p:cxnSp>
      <p:sp>
        <p:nvSpPr>
          <p:cNvPr id="76" name="Tekstfelt 14">
            <a:extLst>
              <a:ext uri="{FF2B5EF4-FFF2-40B4-BE49-F238E27FC236}">
                <a16:creationId xmlns:a16="http://schemas.microsoft.com/office/drawing/2014/main" id="{CAA50EAB-E9D5-456B-A876-774DA1F6BB49}"/>
              </a:ext>
            </a:extLst>
          </p:cNvPr>
          <p:cNvSpPr txBox="1"/>
          <p:nvPr/>
        </p:nvSpPr>
        <p:spPr>
          <a:xfrm>
            <a:off x="4258278" y="4598943"/>
            <a:ext cx="1108925" cy="400110"/>
          </a:xfrm>
          <a:prstGeom prst="rect">
            <a:avLst/>
          </a:prstGeom>
          <a:solidFill>
            <a:schemeClr val="bg1"/>
          </a:solidFill>
          <a:ln w="19050">
            <a:solidFill>
              <a:srgbClr val="C00000"/>
            </a:solidFill>
          </a:ln>
        </p:spPr>
        <p:txBody>
          <a:bodyPr wrap="square" rtlCol="0">
            <a:spAutoFit/>
          </a:bodyPr>
          <a:lstStyle/>
          <a:p>
            <a:r>
              <a:rPr lang="da-DK" sz="1000" dirty="0"/>
              <a:t>Spørgeskema til alle elever</a:t>
            </a:r>
          </a:p>
        </p:txBody>
      </p:sp>
      <p:cxnSp>
        <p:nvCxnSpPr>
          <p:cNvPr id="77" name="Lige forbindelse 54">
            <a:extLst>
              <a:ext uri="{FF2B5EF4-FFF2-40B4-BE49-F238E27FC236}">
                <a16:creationId xmlns:a16="http://schemas.microsoft.com/office/drawing/2014/main" id="{E415208D-ABBB-4BA4-B787-C778F079AE24}"/>
              </a:ext>
            </a:extLst>
          </p:cNvPr>
          <p:cNvCxnSpPr>
            <a:cxnSpLocks/>
          </p:cNvCxnSpPr>
          <p:nvPr/>
        </p:nvCxnSpPr>
        <p:spPr>
          <a:xfrm>
            <a:off x="4653722" y="4309298"/>
            <a:ext cx="0" cy="288000"/>
          </a:xfrm>
          <a:prstGeom prst="line">
            <a:avLst/>
          </a:prstGeom>
          <a:ln>
            <a:headEnd type="oval" w="med" len="med"/>
            <a:tailEnd type="oval" w="med" len="med"/>
          </a:ln>
        </p:spPr>
        <p:style>
          <a:lnRef idx="1">
            <a:schemeClr val="dk1"/>
          </a:lnRef>
          <a:fillRef idx="0">
            <a:schemeClr val="dk1"/>
          </a:fillRef>
          <a:effectRef idx="0">
            <a:schemeClr val="dk1"/>
          </a:effectRef>
          <a:fontRef idx="minor">
            <a:schemeClr val="tx1"/>
          </a:fontRef>
        </p:style>
      </p:cxnSp>
      <p:sp>
        <p:nvSpPr>
          <p:cNvPr id="94" name="Tekstfelt 14">
            <a:extLst>
              <a:ext uri="{FF2B5EF4-FFF2-40B4-BE49-F238E27FC236}">
                <a16:creationId xmlns:a16="http://schemas.microsoft.com/office/drawing/2014/main" id="{E87DED13-484D-46A2-A5B4-CDBC2CAE1B3C}"/>
              </a:ext>
            </a:extLst>
          </p:cNvPr>
          <p:cNvSpPr txBox="1"/>
          <p:nvPr/>
        </p:nvSpPr>
        <p:spPr>
          <a:xfrm>
            <a:off x="8583381" y="4594853"/>
            <a:ext cx="1108925" cy="400110"/>
          </a:xfrm>
          <a:prstGeom prst="rect">
            <a:avLst/>
          </a:prstGeom>
          <a:solidFill>
            <a:schemeClr val="bg1"/>
          </a:solidFill>
          <a:ln w="19050">
            <a:solidFill>
              <a:srgbClr val="C00000"/>
            </a:solidFill>
          </a:ln>
        </p:spPr>
        <p:txBody>
          <a:bodyPr wrap="square" rtlCol="0">
            <a:spAutoFit/>
          </a:bodyPr>
          <a:lstStyle/>
          <a:p>
            <a:r>
              <a:rPr lang="da-DK" sz="1000" dirty="0"/>
              <a:t>Spørgeskema til alle elever</a:t>
            </a:r>
          </a:p>
        </p:txBody>
      </p:sp>
      <p:cxnSp>
        <p:nvCxnSpPr>
          <p:cNvPr id="95" name="Lige forbindelse 54">
            <a:extLst>
              <a:ext uri="{FF2B5EF4-FFF2-40B4-BE49-F238E27FC236}">
                <a16:creationId xmlns:a16="http://schemas.microsoft.com/office/drawing/2014/main" id="{56F11CE8-772E-4D4C-A461-75F6E8ACD215}"/>
              </a:ext>
            </a:extLst>
          </p:cNvPr>
          <p:cNvCxnSpPr>
            <a:cxnSpLocks/>
          </p:cNvCxnSpPr>
          <p:nvPr/>
        </p:nvCxnSpPr>
        <p:spPr>
          <a:xfrm>
            <a:off x="8978825" y="4305208"/>
            <a:ext cx="0" cy="288000"/>
          </a:xfrm>
          <a:prstGeom prst="line">
            <a:avLst/>
          </a:prstGeom>
          <a:ln>
            <a:headEnd type="oval" w="med" len="med"/>
            <a:tailEnd type="oval" w="med" len="med"/>
          </a:ln>
        </p:spPr>
        <p:style>
          <a:lnRef idx="1">
            <a:schemeClr val="dk1"/>
          </a:lnRef>
          <a:fillRef idx="0">
            <a:schemeClr val="dk1"/>
          </a:fillRef>
          <a:effectRef idx="0">
            <a:schemeClr val="dk1"/>
          </a:effectRef>
          <a:fontRef idx="minor">
            <a:schemeClr val="tx1"/>
          </a:fontRef>
        </p:style>
      </p:cxnSp>
      <p:cxnSp>
        <p:nvCxnSpPr>
          <p:cNvPr id="96" name="Lige forbindelse 54">
            <a:extLst>
              <a:ext uri="{FF2B5EF4-FFF2-40B4-BE49-F238E27FC236}">
                <a16:creationId xmlns:a16="http://schemas.microsoft.com/office/drawing/2014/main" id="{6313F963-9412-4FA9-9CB6-DE6499021C1D}"/>
              </a:ext>
            </a:extLst>
          </p:cNvPr>
          <p:cNvCxnSpPr>
            <a:cxnSpLocks/>
          </p:cNvCxnSpPr>
          <p:nvPr/>
        </p:nvCxnSpPr>
        <p:spPr>
          <a:xfrm>
            <a:off x="3211498" y="3368879"/>
            <a:ext cx="0" cy="288000"/>
          </a:xfrm>
          <a:prstGeom prst="line">
            <a:avLst/>
          </a:prstGeom>
          <a:ln>
            <a:headEnd type="oval" w="med" len="med"/>
            <a:tailEnd type="oval" w="med" len="med"/>
          </a:ln>
        </p:spPr>
        <p:style>
          <a:lnRef idx="1">
            <a:schemeClr val="dk1"/>
          </a:lnRef>
          <a:fillRef idx="0">
            <a:schemeClr val="dk1"/>
          </a:fillRef>
          <a:effectRef idx="0">
            <a:schemeClr val="dk1"/>
          </a:effectRef>
          <a:fontRef idx="minor">
            <a:schemeClr val="tx1"/>
          </a:fontRef>
        </p:style>
      </p:cxnSp>
      <p:sp>
        <p:nvSpPr>
          <p:cNvPr id="97" name="Tekstfelt 14">
            <a:extLst>
              <a:ext uri="{FF2B5EF4-FFF2-40B4-BE49-F238E27FC236}">
                <a16:creationId xmlns:a16="http://schemas.microsoft.com/office/drawing/2014/main" id="{1894808B-2E9E-4E8D-BC7F-79D3ADB44AEA}"/>
              </a:ext>
            </a:extLst>
          </p:cNvPr>
          <p:cNvSpPr txBox="1"/>
          <p:nvPr/>
        </p:nvSpPr>
        <p:spPr>
          <a:xfrm>
            <a:off x="3865581" y="2830958"/>
            <a:ext cx="825433" cy="553998"/>
          </a:xfrm>
          <a:prstGeom prst="rect">
            <a:avLst/>
          </a:prstGeom>
          <a:solidFill>
            <a:schemeClr val="bg1"/>
          </a:solidFill>
          <a:ln w="19050">
            <a:solidFill>
              <a:srgbClr val="7030A0"/>
            </a:solidFill>
          </a:ln>
        </p:spPr>
        <p:txBody>
          <a:bodyPr wrap="square" rtlCol="0">
            <a:spAutoFit/>
          </a:bodyPr>
          <a:lstStyle/>
          <a:p>
            <a:r>
              <a:rPr lang="da-DK" sz="1000" dirty="0"/>
              <a:t>Statusmøde med skole-tovholder </a:t>
            </a:r>
          </a:p>
        </p:txBody>
      </p:sp>
      <p:cxnSp>
        <p:nvCxnSpPr>
          <p:cNvPr id="98" name="Lige forbindelse 54">
            <a:extLst>
              <a:ext uri="{FF2B5EF4-FFF2-40B4-BE49-F238E27FC236}">
                <a16:creationId xmlns:a16="http://schemas.microsoft.com/office/drawing/2014/main" id="{55E0E217-253B-4C66-BE7A-0FE8E255A27A}"/>
              </a:ext>
            </a:extLst>
          </p:cNvPr>
          <p:cNvCxnSpPr>
            <a:cxnSpLocks/>
          </p:cNvCxnSpPr>
          <p:nvPr/>
        </p:nvCxnSpPr>
        <p:spPr>
          <a:xfrm>
            <a:off x="4278298" y="3376314"/>
            <a:ext cx="0" cy="288000"/>
          </a:xfrm>
          <a:prstGeom prst="line">
            <a:avLst/>
          </a:prstGeom>
          <a:ln>
            <a:headEnd type="oval" w="med" len="med"/>
            <a:tailEnd type="oval" w="med" len="med"/>
          </a:ln>
        </p:spPr>
        <p:style>
          <a:lnRef idx="1">
            <a:schemeClr val="dk1"/>
          </a:lnRef>
          <a:fillRef idx="0">
            <a:schemeClr val="dk1"/>
          </a:fillRef>
          <a:effectRef idx="0">
            <a:schemeClr val="dk1"/>
          </a:effectRef>
          <a:fontRef idx="minor">
            <a:schemeClr val="tx1"/>
          </a:fontRef>
        </p:style>
      </p:cxnSp>
      <p:sp>
        <p:nvSpPr>
          <p:cNvPr id="99" name="Tekstfelt 14">
            <a:extLst>
              <a:ext uri="{FF2B5EF4-FFF2-40B4-BE49-F238E27FC236}">
                <a16:creationId xmlns:a16="http://schemas.microsoft.com/office/drawing/2014/main" id="{932B988B-F7EA-40E8-ABE3-122055C914DD}"/>
              </a:ext>
            </a:extLst>
          </p:cNvPr>
          <p:cNvSpPr txBox="1"/>
          <p:nvPr/>
        </p:nvSpPr>
        <p:spPr>
          <a:xfrm>
            <a:off x="4965834" y="2827242"/>
            <a:ext cx="825433" cy="553998"/>
          </a:xfrm>
          <a:prstGeom prst="rect">
            <a:avLst/>
          </a:prstGeom>
          <a:solidFill>
            <a:schemeClr val="bg1"/>
          </a:solidFill>
          <a:ln w="19050">
            <a:solidFill>
              <a:srgbClr val="7030A0"/>
            </a:solidFill>
          </a:ln>
        </p:spPr>
        <p:txBody>
          <a:bodyPr wrap="square" rtlCol="0">
            <a:spAutoFit/>
          </a:bodyPr>
          <a:lstStyle/>
          <a:p>
            <a:r>
              <a:rPr lang="da-DK" sz="1000" dirty="0"/>
              <a:t>Statusmøde med skole-tovholder </a:t>
            </a:r>
          </a:p>
        </p:txBody>
      </p:sp>
      <p:cxnSp>
        <p:nvCxnSpPr>
          <p:cNvPr id="100" name="Lige forbindelse 54">
            <a:extLst>
              <a:ext uri="{FF2B5EF4-FFF2-40B4-BE49-F238E27FC236}">
                <a16:creationId xmlns:a16="http://schemas.microsoft.com/office/drawing/2014/main" id="{E7034974-6DAD-4AD9-A351-1514F5402ABE}"/>
              </a:ext>
            </a:extLst>
          </p:cNvPr>
          <p:cNvCxnSpPr>
            <a:cxnSpLocks/>
          </p:cNvCxnSpPr>
          <p:nvPr/>
        </p:nvCxnSpPr>
        <p:spPr>
          <a:xfrm>
            <a:off x="5378551" y="3383749"/>
            <a:ext cx="0" cy="288000"/>
          </a:xfrm>
          <a:prstGeom prst="line">
            <a:avLst/>
          </a:prstGeom>
          <a:ln>
            <a:headEnd type="oval" w="med" len="med"/>
            <a:tailEnd type="oval" w="med" len="med"/>
          </a:ln>
        </p:spPr>
        <p:style>
          <a:lnRef idx="1">
            <a:schemeClr val="dk1"/>
          </a:lnRef>
          <a:fillRef idx="0">
            <a:schemeClr val="dk1"/>
          </a:fillRef>
          <a:effectRef idx="0">
            <a:schemeClr val="dk1"/>
          </a:effectRef>
          <a:fontRef idx="minor">
            <a:schemeClr val="tx1"/>
          </a:fontRef>
        </p:style>
      </p:cxnSp>
      <p:sp>
        <p:nvSpPr>
          <p:cNvPr id="103" name="Tekstfelt 14">
            <a:extLst>
              <a:ext uri="{FF2B5EF4-FFF2-40B4-BE49-F238E27FC236}">
                <a16:creationId xmlns:a16="http://schemas.microsoft.com/office/drawing/2014/main" id="{41166549-34D5-4F3C-933C-CAD875E6450E}"/>
              </a:ext>
            </a:extLst>
          </p:cNvPr>
          <p:cNvSpPr txBox="1"/>
          <p:nvPr/>
        </p:nvSpPr>
        <p:spPr>
          <a:xfrm>
            <a:off x="6098333" y="2829475"/>
            <a:ext cx="825433" cy="553998"/>
          </a:xfrm>
          <a:prstGeom prst="rect">
            <a:avLst/>
          </a:prstGeom>
          <a:solidFill>
            <a:schemeClr val="bg1"/>
          </a:solidFill>
          <a:ln w="19050">
            <a:solidFill>
              <a:srgbClr val="7030A0"/>
            </a:solidFill>
          </a:ln>
        </p:spPr>
        <p:txBody>
          <a:bodyPr wrap="square" rtlCol="0">
            <a:spAutoFit/>
          </a:bodyPr>
          <a:lstStyle/>
          <a:p>
            <a:r>
              <a:rPr lang="da-DK" sz="1000" dirty="0"/>
              <a:t>Statusmøde med skole-tovholder </a:t>
            </a:r>
          </a:p>
        </p:txBody>
      </p:sp>
      <p:cxnSp>
        <p:nvCxnSpPr>
          <p:cNvPr id="104" name="Lige forbindelse 54">
            <a:extLst>
              <a:ext uri="{FF2B5EF4-FFF2-40B4-BE49-F238E27FC236}">
                <a16:creationId xmlns:a16="http://schemas.microsoft.com/office/drawing/2014/main" id="{54975F2E-E1A6-4515-A157-D30E8B5B922F}"/>
              </a:ext>
            </a:extLst>
          </p:cNvPr>
          <p:cNvCxnSpPr>
            <a:cxnSpLocks/>
          </p:cNvCxnSpPr>
          <p:nvPr/>
        </p:nvCxnSpPr>
        <p:spPr>
          <a:xfrm>
            <a:off x="6511050" y="3374831"/>
            <a:ext cx="0" cy="288000"/>
          </a:xfrm>
          <a:prstGeom prst="line">
            <a:avLst/>
          </a:prstGeom>
          <a:ln>
            <a:headEnd type="oval" w="med" len="med"/>
            <a:tailEnd type="oval" w="med" len="med"/>
          </a:ln>
        </p:spPr>
        <p:style>
          <a:lnRef idx="1">
            <a:schemeClr val="dk1"/>
          </a:lnRef>
          <a:fillRef idx="0">
            <a:schemeClr val="dk1"/>
          </a:fillRef>
          <a:effectRef idx="0">
            <a:schemeClr val="dk1"/>
          </a:effectRef>
          <a:fontRef idx="minor">
            <a:schemeClr val="tx1"/>
          </a:fontRef>
        </p:style>
      </p:cxnSp>
      <p:sp>
        <p:nvSpPr>
          <p:cNvPr id="105" name="Tekstfelt 14">
            <a:extLst>
              <a:ext uri="{FF2B5EF4-FFF2-40B4-BE49-F238E27FC236}">
                <a16:creationId xmlns:a16="http://schemas.microsoft.com/office/drawing/2014/main" id="{B164CC6E-183E-46D0-81DD-AEE2C83958B7}"/>
              </a:ext>
            </a:extLst>
          </p:cNvPr>
          <p:cNvSpPr txBox="1"/>
          <p:nvPr/>
        </p:nvSpPr>
        <p:spPr>
          <a:xfrm>
            <a:off x="7254062" y="2827242"/>
            <a:ext cx="825433" cy="553998"/>
          </a:xfrm>
          <a:prstGeom prst="rect">
            <a:avLst/>
          </a:prstGeom>
          <a:solidFill>
            <a:schemeClr val="bg1"/>
          </a:solidFill>
          <a:ln w="19050">
            <a:solidFill>
              <a:srgbClr val="7030A0"/>
            </a:solidFill>
          </a:ln>
        </p:spPr>
        <p:txBody>
          <a:bodyPr wrap="square" rtlCol="0">
            <a:spAutoFit/>
          </a:bodyPr>
          <a:lstStyle/>
          <a:p>
            <a:r>
              <a:rPr lang="da-DK" sz="1000" dirty="0"/>
              <a:t>Statusmøde med skole-tovholder </a:t>
            </a:r>
          </a:p>
        </p:txBody>
      </p:sp>
      <p:cxnSp>
        <p:nvCxnSpPr>
          <p:cNvPr id="106" name="Lige forbindelse 54">
            <a:extLst>
              <a:ext uri="{FF2B5EF4-FFF2-40B4-BE49-F238E27FC236}">
                <a16:creationId xmlns:a16="http://schemas.microsoft.com/office/drawing/2014/main" id="{8559CFDB-4189-49A6-88A3-EF317D3C438C}"/>
              </a:ext>
            </a:extLst>
          </p:cNvPr>
          <p:cNvCxnSpPr>
            <a:cxnSpLocks/>
          </p:cNvCxnSpPr>
          <p:nvPr/>
        </p:nvCxnSpPr>
        <p:spPr>
          <a:xfrm>
            <a:off x="7666779" y="3383749"/>
            <a:ext cx="0" cy="288000"/>
          </a:xfrm>
          <a:prstGeom prst="line">
            <a:avLst/>
          </a:prstGeom>
          <a:ln>
            <a:headEnd type="oval" w="med" len="med"/>
            <a:tailEnd type="oval" w="med" len="med"/>
          </a:ln>
        </p:spPr>
        <p:style>
          <a:lnRef idx="1">
            <a:schemeClr val="dk1"/>
          </a:lnRef>
          <a:fillRef idx="0">
            <a:schemeClr val="dk1"/>
          </a:fillRef>
          <a:effectRef idx="0">
            <a:schemeClr val="dk1"/>
          </a:effectRef>
          <a:fontRef idx="minor">
            <a:schemeClr val="tx1"/>
          </a:fontRef>
        </p:style>
      </p:cxnSp>
      <p:sp>
        <p:nvSpPr>
          <p:cNvPr id="107" name="Tekstfelt 14">
            <a:extLst>
              <a:ext uri="{FF2B5EF4-FFF2-40B4-BE49-F238E27FC236}">
                <a16:creationId xmlns:a16="http://schemas.microsoft.com/office/drawing/2014/main" id="{A0603298-730F-4BC7-8574-93464F697813}"/>
              </a:ext>
            </a:extLst>
          </p:cNvPr>
          <p:cNvSpPr txBox="1"/>
          <p:nvPr/>
        </p:nvSpPr>
        <p:spPr>
          <a:xfrm>
            <a:off x="8386561" y="2821762"/>
            <a:ext cx="825433" cy="553998"/>
          </a:xfrm>
          <a:prstGeom prst="rect">
            <a:avLst/>
          </a:prstGeom>
          <a:solidFill>
            <a:schemeClr val="bg1"/>
          </a:solidFill>
          <a:ln w="19050">
            <a:solidFill>
              <a:srgbClr val="7030A0"/>
            </a:solidFill>
          </a:ln>
        </p:spPr>
        <p:txBody>
          <a:bodyPr wrap="square" rtlCol="0">
            <a:spAutoFit/>
          </a:bodyPr>
          <a:lstStyle/>
          <a:p>
            <a:r>
              <a:rPr lang="da-DK" sz="1000" dirty="0"/>
              <a:t>Statusmøde med skole-tovholder </a:t>
            </a:r>
          </a:p>
        </p:txBody>
      </p:sp>
      <p:cxnSp>
        <p:nvCxnSpPr>
          <p:cNvPr id="108" name="Lige forbindelse 54">
            <a:extLst>
              <a:ext uri="{FF2B5EF4-FFF2-40B4-BE49-F238E27FC236}">
                <a16:creationId xmlns:a16="http://schemas.microsoft.com/office/drawing/2014/main" id="{101321E6-0045-40B2-85D3-F73BD7E9A53F}"/>
              </a:ext>
            </a:extLst>
          </p:cNvPr>
          <p:cNvCxnSpPr>
            <a:cxnSpLocks/>
          </p:cNvCxnSpPr>
          <p:nvPr/>
        </p:nvCxnSpPr>
        <p:spPr>
          <a:xfrm>
            <a:off x="8799278" y="3378269"/>
            <a:ext cx="0" cy="288000"/>
          </a:xfrm>
          <a:prstGeom prst="line">
            <a:avLst/>
          </a:prstGeom>
          <a:ln>
            <a:headEnd type="oval" w="med" len="med"/>
            <a:tailEnd type="oval" w="med" len="med"/>
          </a:ln>
        </p:spPr>
        <p:style>
          <a:lnRef idx="1">
            <a:schemeClr val="dk1"/>
          </a:lnRef>
          <a:fillRef idx="0">
            <a:schemeClr val="dk1"/>
          </a:fillRef>
          <a:effectRef idx="0">
            <a:schemeClr val="dk1"/>
          </a:effectRef>
          <a:fontRef idx="minor">
            <a:schemeClr val="tx1"/>
          </a:fontRef>
        </p:style>
      </p:cxnSp>
      <p:sp>
        <p:nvSpPr>
          <p:cNvPr id="111" name="Tekstfelt 14">
            <a:extLst>
              <a:ext uri="{FF2B5EF4-FFF2-40B4-BE49-F238E27FC236}">
                <a16:creationId xmlns:a16="http://schemas.microsoft.com/office/drawing/2014/main" id="{1F87E98E-C71C-44BC-A3AF-BC41C0F2ADC4}"/>
              </a:ext>
            </a:extLst>
          </p:cNvPr>
          <p:cNvSpPr txBox="1"/>
          <p:nvPr/>
        </p:nvSpPr>
        <p:spPr>
          <a:xfrm>
            <a:off x="9492077" y="2827242"/>
            <a:ext cx="825433" cy="553998"/>
          </a:xfrm>
          <a:prstGeom prst="rect">
            <a:avLst/>
          </a:prstGeom>
          <a:solidFill>
            <a:schemeClr val="bg1"/>
          </a:solidFill>
          <a:ln w="19050">
            <a:solidFill>
              <a:srgbClr val="7030A0"/>
            </a:solidFill>
          </a:ln>
        </p:spPr>
        <p:txBody>
          <a:bodyPr wrap="square" rtlCol="0">
            <a:spAutoFit/>
          </a:bodyPr>
          <a:lstStyle/>
          <a:p>
            <a:r>
              <a:rPr lang="da-DK" sz="1000" dirty="0"/>
              <a:t>Statusmøde med skole-tovholder </a:t>
            </a:r>
          </a:p>
        </p:txBody>
      </p:sp>
      <p:cxnSp>
        <p:nvCxnSpPr>
          <p:cNvPr id="112" name="Lige forbindelse 54">
            <a:extLst>
              <a:ext uri="{FF2B5EF4-FFF2-40B4-BE49-F238E27FC236}">
                <a16:creationId xmlns:a16="http://schemas.microsoft.com/office/drawing/2014/main" id="{4A363CA0-B711-4E4E-850E-3F452CC7F15D}"/>
              </a:ext>
            </a:extLst>
          </p:cNvPr>
          <p:cNvCxnSpPr>
            <a:cxnSpLocks/>
          </p:cNvCxnSpPr>
          <p:nvPr/>
        </p:nvCxnSpPr>
        <p:spPr>
          <a:xfrm>
            <a:off x="9904794" y="3383749"/>
            <a:ext cx="0" cy="288000"/>
          </a:xfrm>
          <a:prstGeom prst="line">
            <a:avLst/>
          </a:prstGeom>
          <a:ln>
            <a:headEnd type="oval" w="med" len="med"/>
            <a:tailEnd type="oval" w="med" len="med"/>
          </a:ln>
        </p:spPr>
        <p:style>
          <a:lnRef idx="1">
            <a:schemeClr val="dk1"/>
          </a:lnRef>
          <a:fillRef idx="0">
            <a:schemeClr val="dk1"/>
          </a:fillRef>
          <a:effectRef idx="0">
            <a:schemeClr val="dk1"/>
          </a:effectRef>
          <a:fontRef idx="minor">
            <a:schemeClr val="tx1"/>
          </a:fontRef>
        </p:style>
      </p:cxnSp>
      <p:sp>
        <p:nvSpPr>
          <p:cNvPr id="113" name="Tekstfelt 14">
            <a:extLst>
              <a:ext uri="{FF2B5EF4-FFF2-40B4-BE49-F238E27FC236}">
                <a16:creationId xmlns:a16="http://schemas.microsoft.com/office/drawing/2014/main" id="{16B1A53C-60BF-4721-9486-D60CC77763CA}"/>
              </a:ext>
            </a:extLst>
          </p:cNvPr>
          <p:cNvSpPr txBox="1"/>
          <p:nvPr/>
        </p:nvSpPr>
        <p:spPr>
          <a:xfrm>
            <a:off x="10619313" y="2827242"/>
            <a:ext cx="825433" cy="553998"/>
          </a:xfrm>
          <a:prstGeom prst="rect">
            <a:avLst/>
          </a:prstGeom>
          <a:solidFill>
            <a:schemeClr val="bg1"/>
          </a:solidFill>
          <a:ln w="19050">
            <a:solidFill>
              <a:srgbClr val="7030A0"/>
            </a:solidFill>
          </a:ln>
        </p:spPr>
        <p:txBody>
          <a:bodyPr wrap="square" rtlCol="0">
            <a:spAutoFit/>
          </a:bodyPr>
          <a:lstStyle/>
          <a:p>
            <a:r>
              <a:rPr lang="da-DK" sz="1000" dirty="0"/>
              <a:t>Statusmøde med skole-tovholder </a:t>
            </a:r>
          </a:p>
        </p:txBody>
      </p:sp>
      <p:cxnSp>
        <p:nvCxnSpPr>
          <p:cNvPr id="114" name="Lige forbindelse 54">
            <a:extLst>
              <a:ext uri="{FF2B5EF4-FFF2-40B4-BE49-F238E27FC236}">
                <a16:creationId xmlns:a16="http://schemas.microsoft.com/office/drawing/2014/main" id="{4E1C56DF-ACBE-4CB6-9547-906250E147B2}"/>
              </a:ext>
            </a:extLst>
          </p:cNvPr>
          <p:cNvCxnSpPr>
            <a:cxnSpLocks/>
          </p:cNvCxnSpPr>
          <p:nvPr/>
        </p:nvCxnSpPr>
        <p:spPr>
          <a:xfrm>
            <a:off x="11032030" y="3383749"/>
            <a:ext cx="0" cy="288000"/>
          </a:xfrm>
          <a:prstGeom prst="line">
            <a:avLst/>
          </a:prstGeom>
          <a:ln>
            <a:headEnd type="oval" w="med" len="med"/>
            <a:tailEnd type="oval" w="med" len="med"/>
          </a:ln>
        </p:spPr>
        <p:style>
          <a:lnRef idx="1">
            <a:schemeClr val="dk1"/>
          </a:lnRef>
          <a:fillRef idx="0">
            <a:schemeClr val="dk1"/>
          </a:fillRef>
          <a:effectRef idx="0">
            <a:schemeClr val="dk1"/>
          </a:effectRef>
          <a:fontRef idx="minor">
            <a:schemeClr val="tx1"/>
          </a:fontRef>
        </p:style>
      </p:cxnSp>
      <p:sp>
        <p:nvSpPr>
          <p:cNvPr id="116" name="Rectangle 115">
            <a:extLst>
              <a:ext uri="{FF2B5EF4-FFF2-40B4-BE49-F238E27FC236}">
                <a16:creationId xmlns:a16="http://schemas.microsoft.com/office/drawing/2014/main" id="{E46C212E-93B3-4317-BE1F-A8A13303A56F}"/>
              </a:ext>
            </a:extLst>
          </p:cNvPr>
          <p:cNvSpPr/>
          <p:nvPr/>
        </p:nvSpPr>
        <p:spPr>
          <a:xfrm>
            <a:off x="2652439" y="2430086"/>
            <a:ext cx="2150020" cy="1055623"/>
          </a:xfrm>
          <a:prstGeom prst="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a:p>
        </p:txBody>
      </p:sp>
      <p:sp>
        <p:nvSpPr>
          <p:cNvPr id="118" name="TextBox 117">
            <a:extLst>
              <a:ext uri="{FF2B5EF4-FFF2-40B4-BE49-F238E27FC236}">
                <a16:creationId xmlns:a16="http://schemas.microsoft.com/office/drawing/2014/main" id="{78E24461-15D3-4B9F-9F70-744F9E3F8072}"/>
              </a:ext>
            </a:extLst>
          </p:cNvPr>
          <p:cNvSpPr txBox="1"/>
          <p:nvPr/>
        </p:nvSpPr>
        <p:spPr>
          <a:xfrm>
            <a:off x="2808448" y="2461634"/>
            <a:ext cx="1985877" cy="307777"/>
          </a:xfrm>
          <a:prstGeom prst="rect">
            <a:avLst/>
          </a:prstGeom>
          <a:noFill/>
        </p:spPr>
        <p:txBody>
          <a:bodyPr wrap="square">
            <a:spAutoFit/>
          </a:bodyPr>
          <a:lstStyle/>
          <a:p>
            <a:r>
              <a:rPr lang="da-DK" sz="1400" dirty="0"/>
              <a:t>Skoler med tidlig opstart</a:t>
            </a:r>
          </a:p>
        </p:txBody>
      </p:sp>
      <p:cxnSp>
        <p:nvCxnSpPr>
          <p:cNvPr id="120" name="Straight Connector 119">
            <a:extLst>
              <a:ext uri="{FF2B5EF4-FFF2-40B4-BE49-F238E27FC236}">
                <a16:creationId xmlns:a16="http://schemas.microsoft.com/office/drawing/2014/main" id="{1E5C064A-D25F-4439-955A-969FB203C37E}"/>
              </a:ext>
            </a:extLst>
          </p:cNvPr>
          <p:cNvCxnSpPr>
            <a:cxnSpLocks/>
          </p:cNvCxnSpPr>
          <p:nvPr/>
        </p:nvCxnSpPr>
        <p:spPr>
          <a:xfrm>
            <a:off x="6979999" y="2430086"/>
            <a:ext cx="0" cy="3758839"/>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90" name="Tekstfelt 14">
            <a:extLst>
              <a:ext uri="{FF2B5EF4-FFF2-40B4-BE49-F238E27FC236}">
                <a16:creationId xmlns:a16="http://schemas.microsoft.com/office/drawing/2014/main" id="{1871934B-09A3-414E-B320-579B476CE9B3}"/>
              </a:ext>
            </a:extLst>
          </p:cNvPr>
          <p:cNvSpPr txBox="1"/>
          <p:nvPr/>
        </p:nvSpPr>
        <p:spPr>
          <a:xfrm>
            <a:off x="6715874" y="5163955"/>
            <a:ext cx="1189731" cy="400110"/>
          </a:xfrm>
          <a:prstGeom prst="rect">
            <a:avLst/>
          </a:prstGeom>
          <a:solidFill>
            <a:schemeClr val="bg1"/>
          </a:solidFill>
          <a:ln w="19050">
            <a:solidFill>
              <a:schemeClr val="accent2"/>
            </a:solidFill>
          </a:ln>
        </p:spPr>
        <p:txBody>
          <a:bodyPr wrap="square" rtlCol="0">
            <a:spAutoFit/>
          </a:bodyPr>
          <a:lstStyle/>
          <a:p>
            <a:r>
              <a:rPr lang="da-DK" sz="1000" dirty="0"/>
              <a:t>Spørgeskema til alle medarbejdere</a:t>
            </a:r>
          </a:p>
        </p:txBody>
      </p:sp>
      <p:cxnSp>
        <p:nvCxnSpPr>
          <p:cNvPr id="91" name="Lige forbindelse 54">
            <a:extLst>
              <a:ext uri="{FF2B5EF4-FFF2-40B4-BE49-F238E27FC236}">
                <a16:creationId xmlns:a16="http://schemas.microsoft.com/office/drawing/2014/main" id="{E067A228-2CDE-4E8D-813B-5C93A75FFA50}"/>
              </a:ext>
            </a:extLst>
          </p:cNvPr>
          <p:cNvCxnSpPr>
            <a:cxnSpLocks/>
          </p:cNvCxnSpPr>
          <p:nvPr/>
        </p:nvCxnSpPr>
        <p:spPr>
          <a:xfrm flipH="1">
            <a:off x="7089896" y="4306853"/>
            <a:ext cx="606" cy="864000"/>
          </a:xfrm>
          <a:prstGeom prst="line">
            <a:avLst/>
          </a:prstGeom>
          <a:ln>
            <a:headEnd type="oval" w="med" len="med"/>
            <a:tailEnd type="oval" w="med" len="med"/>
          </a:ln>
        </p:spPr>
        <p:style>
          <a:lnRef idx="1">
            <a:schemeClr val="dk1"/>
          </a:lnRef>
          <a:fillRef idx="0">
            <a:schemeClr val="dk1"/>
          </a:fillRef>
          <a:effectRef idx="0">
            <a:schemeClr val="dk1"/>
          </a:effectRef>
          <a:fontRef idx="minor">
            <a:schemeClr val="tx1"/>
          </a:fontRef>
        </p:style>
      </p:cxnSp>
      <p:sp>
        <p:nvSpPr>
          <p:cNvPr id="92" name="Tekstfelt 14">
            <a:extLst>
              <a:ext uri="{FF2B5EF4-FFF2-40B4-BE49-F238E27FC236}">
                <a16:creationId xmlns:a16="http://schemas.microsoft.com/office/drawing/2014/main" id="{34B52A5F-C460-4A18-A766-1309F06CFB60}"/>
              </a:ext>
            </a:extLst>
          </p:cNvPr>
          <p:cNvSpPr txBox="1"/>
          <p:nvPr/>
        </p:nvSpPr>
        <p:spPr>
          <a:xfrm>
            <a:off x="6511050" y="4596498"/>
            <a:ext cx="1108925" cy="400110"/>
          </a:xfrm>
          <a:prstGeom prst="rect">
            <a:avLst/>
          </a:prstGeom>
          <a:solidFill>
            <a:schemeClr val="bg1"/>
          </a:solidFill>
          <a:ln w="19050">
            <a:solidFill>
              <a:srgbClr val="C00000"/>
            </a:solidFill>
          </a:ln>
        </p:spPr>
        <p:txBody>
          <a:bodyPr wrap="square" rtlCol="0">
            <a:spAutoFit/>
          </a:bodyPr>
          <a:lstStyle/>
          <a:p>
            <a:r>
              <a:rPr lang="da-DK" sz="1000" dirty="0"/>
              <a:t>Spørgeskema til alle elever</a:t>
            </a:r>
          </a:p>
        </p:txBody>
      </p:sp>
      <p:cxnSp>
        <p:nvCxnSpPr>
          <p:cNvPr id="93" name="Lige forbindelse 54">
            <a:extLst>
              <a:ext uri="{FF2B5EF4-FFF2-40B4-BE49-F238E27FC236}">
                <a16:creationId xmlns:a16="http://schemas.microsoft.com/office/drawing/2014/main" id="{E1F465C9-91BF-4877-9C83-616DEA0521F5}"/>
              </a:ext>
            </a:extLst>
          </p:cNvPr>
          <p:cNvCxnSpPr>
            <a:cxnSpLocks/>
          </p:cNvCxnSpPr>
          <p:nvPr/>
        </p:nvCxnSpPr>
        <p:spPr>
          <a:xfrm>
            <a:off x="6906494" y="4306853"/>
            <a:ext cx="0" cy="288000"/>
          </a:xfrm>
          <a:prstGeom prst="line">
            <a:avLst/>
          </a:prstGeom>
          <a:ln>
            <a:headEnd type="oval" w="med" len="med"/>
            <a:tailEnd type="oval" w="med" len="med"/>
          </a:ln>
        </p:spPr>
        <p:style>
          <a:lnRef idx="1">
            <a:schemeClr val="dk1"/>
          </a:lnRef>
          <a:fillRef idx="0">
            <a:schemeClr val="dk1"/>
          </a:fillRef>
          <a:effectRef idx="0">
            <a:schemeClr val="dk1"/>
          </a:effectRef>
          <a:fontRef idx="minor">
            <a:schemeClr val="tx1"/>
          </a:fontRef>
        </p:style>
      </p:cxnSp>
      <p:sp>
        <p:nvSpPr>
          <p:cNvPr id="124" name="TextBox 123">
            <a:extLst>
              <a:ext uri="{FF2B5EF4-FFF2-40B4-BE49-F238E27FC236}">
                <a16:creationId xmlns:a16="http://schemas.microsoft.com/office/drawing/2014/main" id="{8E388AA5-8F83-42B9-9C8B-36A740BDCB02}"/>
              </a:ext>
            </a:extLst>
          </p:cNvPr>
          <p:cNvSpPr txBox="1"/>
          <p:nvPr/>
        </p:nvSpPr>
        <p:spPr>
          <a:xfrm>
            <a:off x="6472161" y="2065246"/>
            <a:ext cx="1985877" cy="523220"/>
          </a:xfrm>
          <a:prstGeom prst="rect">
            <a:avLst/>
          </a:prstGeom>
          <a:noFill/>
        </p:spPr>
        <p:txBody>
          <a:bodyPr wrap="square">
            <a:spAutoFit/>
          </a:bodyPr>
          <a:lstStyle/>
          <a:p>
            <a:r>
              <a:rPr lang="da-DK" sz="1400" b="1" dirty="0">
                <a:solidFill>
                  <a:srgbClr val="FF0000"/>
                </a:solidFill>
              </a:rPr>
              <a:t>Juni 2023</a:t>
            </a:r>
          </a:p>
          <a:p>
            <a:endParaRPr lang="da-DK" sz="1400" dirty="0"/>
          </a:p>
        </p:txBody>
      </p:sp>
    </p:spTree>
    <p:extLst>
      <p:ext uri="{BB962C8B-B14F-4D97-AF65-F5344CB8AC3E}">
        <p14:creationId xmlns:p14="http://schemas.microsoft.com/office/powerpoint/2010/main" val="1848740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0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1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1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13"/>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1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1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97" grpId="0" animBg="1"/>
      <p:bldP spid="99" grpId="0" animBg="1"/>
      <p:bldP spid="103" grpId="0" animBg="1"/>
      <p:bldP spid="105" grpId="0" animBg="1"/>
      <p:bldP spid="107" grpId="0" animBg="1"/>
      <p:bldP spid="111" grpId="0" animBg="1"/>
      <p:bldP spid="113" grpId="0" animBg="1"/>
      <p:bldP spid="116" grpId="0" animBg="1"/>
      <p:bldP spid="11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3804B06-192C-4CC5-AF26-790B70181F92}"/>
              </a:ext>
            </a:extLst>
          </p:cNvPr>
          <p:cNvSpPr>
            <a:spLocks noGrp="1"/>
          </p:cNvSpPr>
          <p:nvPr>
            <p:ph type="title"/>
          </p:nvPr>
        </p:nvSpPr>
        <p:spPr>
          <a:xfrm>
            <a:off x="838200" y="776091"/>
            <a:ext cx="10515600" cy="1325563"/>
          </a:xfrm>
        </p:spPr>
        <p:txBody>
          <a:bodyPr/>
          <a:lstStyle/>
          <a:p>
            <a:r>
              <a:rPr lang="da-DK" dirty="0">
                <a:latin typeface="Calibri" panose="020F0502020204030204" pitchFamily="34" charset="0"/>
                <a:ea typeface="Calibri" panose="020F0502020204030204" pitchFamily="34" charset="0"/>
                <a:cs typeface="Times New Roman" panose="02020603050405020304" pitchFamily="18" charset="0"/>
              </a:rPr>
              <a:t>Drøftelser i online grupperum </a:t>
            </a:r>
            <a:endParaRPr lang="da-DK" dirty="0"/>
          </a:p>
        </p:txBody>
      </p:sp>
      <p:sp>
        <p:nvSpPr>
          <p:cNvPr id="4" name="Tekstfelt 3">
            <a:extLst>
              <a:ext uri="{FF2B5EF4-FFF2-40B4-BE49-F238E27FC236}">
                <a16:creationId xmlns:a16="http://schemas.microsoft.com/office/drawing/2014/main" id="{0C401B26-B3EA-4028-ACF7-3AC537D5570A}"/>
              </a:ext>
            </a:extLst>
          </p:cNvPr>
          <p:cNvSpPr txBox="1"/>
          <p:nvPr/>
        </p:nvSpPr>
        <p:spPr>
          <a:xfrm>
            <a:off x="2065105" y="1890445"/>
            <a:ext cx="7500135" cy="3299045"/>
          </a:xfrm>
          <a:prstGeom prst="rect">
            <a:avLst/>
          </a:prstGeom>
          <a:noFill/>
        </p:spPr>
        <p:txBody>
          <a:bodyPr wrap="square">
            <a:spAutoFit/>
          </a:bodyPr>
          <a:lstStyle/>
          <a:p>
            <a:pPr marL="457200">
              <a:lnSpc>
                <a:spcPct val="107000"/>
              </a:lnSpc>
            </a:pPr>
            <a:endParaRPr lang="da-DK"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Arial" panose="020B0604020202020204" pitchFamily="34" charset="0"/>
              <a:buChar char="•"/>
            </a:pPr>
            <a:r>
              <a:rPr lang="da-DK" sz="2800" dirty="0">
                <a:effectLst/>
                <a:latin typeface="Calibri" panose="020F0502020204030204" pitchFamily="34" charset="0"/>
                <a:ea typeface="Calibri" panose="020F0502020204030204" pitchFamily="34" charset="0"/>
                <a:cs typeface="Times New Roman" panose="02020603050405020304" pitchFamily="18" charset="0"/>
              </a:rPr>
              <a:t>Erfaringer med tiltag indenfor trivsel og mental sundhed blandt eleverne på skolen/skolerne</a:t>
            </a:r>
          </a:p>
          <a:p>
            <a:pPr lvl="0">
              <a:lnSpc>
                <a:spcPct val="107000"/>
              </a:lnSpc>
            </a:pPr>
            <a:r>
              <a:rPr lang="da-DK" sz="28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lnSpc>
                <a:spcPct val="107000"/>
              </a:lnSpc>
              <a:spcAft>
                <a:spcPts val="800"/>
              </a:spcAft>
              <a:buFont typeface="Arial" panose="020B0604020202020204" pitchFamily="34" charset="0"/>
              <a:buChar char="•"/>
            </a:pPr>
            <a:r>
              <a:rPr lang="da-DK" sz="2800" dirty="0">
                <a:effectLst/>
                <a:latin typeface="Calibri" panose="020F0502020204030204" pitchFamily="34" charset="0"/>
                <a:ea typeface="Calibri" panose="020F0502020204030204" pitchFamily="34" charset="0"/>
                <a:cs typeface="Times New Roman" panose="02020603050405020304" pitchFamily="18" charset="0"/>
              </a:rPr>
              <a:t>Hvad kan vi fremadrettet gøre på skolen/skolerne - gerne med inspiration fra Just </a:t>
            </a:r>
            <a:r>
              <a:rPr lang="da-DK" sz="2800" dirty="0" err="1">
                <a:effectLst/>
                <a:latin typeface="Calibri" panose="020F0502020204030204" pitchFamily="34" charset="0"/>
                <a:ea typeface="Calibri" panose="020F0502020204030204" pitchFamily="34" charset="0"/>
                <a:cs typeface="Times New Roman" panose="02020603050405020304" pitchFamily="18" charset="0"/>
              </a:rPr>
              <a:t>Humans</a:t>
            </a:r>
            <a:r>
              <a:rPr lang="da-DK" sz="2800" dirty="0">
                <a:effectLst/>
                <a:latin typeface="Calibri" panose="020F0502020204030204" pitchFamily="34" charset="0"/>
                <a:ea typeface="Calibri" panose="020F0502020204030204" pitchFamily="34" charset="0"/>
                <a:cs typeface="Times New Roman" panose="02020603050405020304" pitchFamily="18" charset="0"/>
              </a:rPr>
              <a:t> oplæg </a:t>
            </a:r>
          </a:p>
        </p:txBody>
      </p:sp>
    </p:spTree>
    <p:extLst>
      <p:ext uri="{BB962C8B-B14F-4D97-AF65-F5344CB8AC3E}">
        <p14:creationId xmlns:p14="http://schemas.microsoft.com/office/powerpoint/2010/main" val="10453797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83461B-2498-4632-AE53-19E1B652BD79}"/>
              </a:ext>
            </a:extLst>
          </p:cNvPr>
          <p:cNvSpPr>
            <a:spLocks noGrp="1"/>
          </p:cNvSpPr>
          <p:nvPr>
            <p:ph type="title"/>
          </p:nvPr>
        </p:nvSpPr>
        <p:spPr>
          <a:xfrm>
            <a:off x="982038" y="1053493"/>
            <a:ext cx="10515600" cy="1325563"/>
          </a:xfrm>
        </p:spPr>
        <p:txBody>
          <a:bodyPr>
            <a:normAutofit fontScale="90000"/>
          </a:bodyPr>
          <a:lstStyle/>
          <a:p>
            <a:r>
              <a:rPr lang="da-DK" dirty="0">
                <a:latin typeface="Calibri" panose="020F0502020204030204" pitchFamily="34" charset="0"/>
                <a:ea typeface="Calibri" panose="020F0502020204030204" pitchFamily="34" charset="0"/>
                <a:cs typeface="Times New Roman" panose="02020603050405020304" pitchFamily="18" charset="0"/>
              </a:rPr>
              <a:t>Data Sund EUD Læringsnetværket</a:t>
            </a:r>
            <a:br>
              <a:rPr lang="da-DK" dirty="0">
                <a:latin typeface="Calibri" panose="020F0502020204030204" pitchFamily="34" charset="0"/>
                <a:ea typeface="Calibri" panose="020F0502020204030204" pitchFamily="34" charset="0"/>
                <a:cs typeface="Times New Roman" panose="02020603050405020304" pitchFamily="18" charset="0"/>
              </a:rPr>
            </a:br>
            <a:r>
              <a:rPr lang="da-DK" dirty="0">
                <a:latin typeface="Calibri" panose="020F0502020204030204" pitchFamily="34" charset="0"/>
                <a:ea typeface="Calibri" panose="020F0502020204030204" pitchFamily="34" charset="0"/>
                <a:cs typeface="Times New Roman" panose="02020603050405020304" pitchFamily="18" charset="0"/>
              </a:rPr>
              <a:t> - mødedatoer 2023/24</a:t>
            </a:r>
            <a:br>
              <a:rPr lang="da-DK" dirty="0">
                <a:latin typeface="Calibri" panose="020F0502020204030204" pitchFamily="34" charset="0"/>
                <a:ea typeface="Calibri" panose="020F0502020204030204" pitchFamily="34" charset="0"/>
                <a:cs typeface="Times New Roman" panose="02020603050405020304" pitchFamily="18" charset="0"/>
              </a:rPr>
            </a:br>
            <a:endParaRPr lang="da-DK" dirty="0"/>
          </a:p>
        </p:txBody>
      </p:sp>
      <p:sp>
        <p:nvSpPr>
          <p:cNvPr id="4" name="Tekstfelt 3">
            <a:extLst>
              <a:ext uri="{FF2B5EF4-FFF2-40B4-BE49-F238E27FC236}">
                <a16:creationId xmlns:a16="http://schemas.microsoft.com/office/drawing/2014/main" id="{98A4D503-0DF8-4B7C-9461-5FD74AD90674}"/>
              </a:ext>
            </a:extLst>
          </p:cNvPr>
          <p:cNvSpPr txBox="1"/>
          <p:nvPr/>
        </p:nvSpPr>
        <p:spPr>
          <a:xfrm>
            <a:off x="3047144" y="2768500"/>
            <a:ext cx="6097712" cy="2062616"/>
          </a:xfrm>
          <a:prstGeom prst="rect">
            <a:avLst/>
          </a:prstGeom>
          <a:noFill/>
        </p:spPr>
        <p:txBody>
          <a:bodyPr wrap="square">
            <a:spAutoFit/>
          </a:bodyPr>
          <a:lstStyle/>
          <a:p>
            <a:pPr marL="342900" lvl="0" indent="-342900">
              <a:lnSpc>
                <a:spcPct val="107000"/>
              </a:lnSpc>
              <a:buFont typeface="Symbol" panose="05050102010706020507" pitchFamily="18" charset="2"/>
              <a:buChar char=""/>
            </a:pPr>
            <a:r>
              <a:rPr lang="da-DK" sz="2400" dirty="0">
                <a:effectLst/>
                <a:latin typeface="Calibri" panose="020F0502020204030204" pitchFamily="34" charset="0"/>
                <a:ea typeface="Calibri" panose="020F0502020204030204" pitchFamily="34" charset="0"/>
                <a:cs typeface="Times New Roman" panose="02020603050405020304" pitchFamily="18" charset="0"/>
              </a:rPr>
              <a:t>Onsdag d. 25/10, kl. 13-14.30</a:t>
            </a:r>
          </a:p>
          <a:p>
            <a:pPr marL="342900" lvl="0" indent="-342900">
              <a:lnSpc>
                <a:spcPct val="107000"/>
              </a:lnSpc>
              <a:buFont typeface="Symbol" panose="05050102010706020507" pitchFamily="18" charset="2"/>
              <a:buChar char=""/>
            </a:pPr>
            <a:r>
              <a:rPr lang="da-DK" sz="2400" dirty="0">
                <a:effectLst/>
                <a:latin typeface="Calibri" panose="020F0502020204030204" pitchFamily="34" charset="0"/>
                <a:ea typeface="Calibri" panose="020F0502020204030204" pitchFamily="34" charset="0"/>
                <a:cs typeface="Times New Roman" panose="02020603050405020304" pitchFamily="18" charset="0"/>
              </a:rPr>
              <a:t>Tirsdag d. 6/2, kl. 13-14.30</a:t>
            </a:r>
          </a:p>
          <a:p>
            <a:pPr marL="342900" lvl="0" indent="-342900">
              <a:lnSpc>
                <a:spcPct val="107000"/>
              </a:lnSpc>
              <a:spcAft>
                <a:spcPts val="800"/>
              </a:spcAft>
              <a:buFont typeface="Symbol" panose="05050102010706020507" pitchFamily="18" charset="2"/>
              <a:buChar char=""/>
            </a:pPr>
            <a:r>
              <a:rPr lang="da-DK" sz="2400" dirty="0">
                <a:effectLst/>
                <a:latin typeface="Calibri" panose="020F0502020204030204" pitchFamily="34" charset="0"/>
                <a:ea typeface="Calibri" panose="020F0502020204030204" pitchFamily="34" charset="0"/>
                <a:cs typeface="Times New Roman" panose="02020603050405020304" pitchFamily="18" charset="0"/>
              </a:rPr>
              <a:t>Torsdag d. 30/5, kl. 13-14.30</a:t>
            </a:r>
          </a:p>
          <a:p>
            <a:pPr marL="342900" lvl="0" indent="-342900">
              <a:lnSpc>
                <a:spcPct val="107000"/>
              </a:lnSpc>
              <a:spcAft>
                <a:spcPts val="800"/>
              </a:spcAft>
              <a:buFont typeface="Symbol" panose="05050102010706020507" pitchFamily="18" charset="2"/>
              <a:buChar char=""/>
            </a:pPr>
            <a:endParaRPr lang="da-DK" dirty="0">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Aft>
                <a:spcPts val="800"/>
              </a:spcAft>
            </a:pPr>
            <a:r>
              <a:rPr lang="da-DK" sz="1800" i="1" dirty="0">
                <a:effectLst/>
                <a:latin typeface="Calibri" panose="020F0502020204030204" pitchFamily="34" charset="0"/>
                <a:ea typeface="Calibri" panose="020F0502020204030204" pitchFamily="34" charset="0"/>
                <a:cs typeface="Times New Roman" panose="02020603050405020304" pitchFamily="18" charset="0"/>
              </a:rPr>
              <a:t>Som udgangspunkt afholdes alle møder online</a:t>
            </a:r>
          </a:p>
        </p:txBody>
      </p:sp>
    </p:spTree>
    <p:extLst>
      <p:ext uri="{BB962C8B-B14F-4D97-AF65-F5344CB8AC3E}">
        <p14:creationId xmlns:p14="http://schemas.microsoft.com/office/powerpoint/2010/main" val="11779271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BCFC3DAB4FA4CC4AB59A8802B62E8831" ma:contentTypeVersion="10" ma:contentTypeDescription="Opret et nyt dokument." ma:contentTypeScope="" ma:versionID="f4bd1f4a0a3ba61c748b6b8a40e99602">
  <xsd:schema xmlns:xsd="http://www.w3.org/2001/XMLSchema" xmlns:xs="http://www.w3.org/2001/XMLSchema" xmlns:p="http://schemas.microsoft.com/office/2006/metadata/properties" xmlns:ns1="http://schemas.microsoft.com/sharepoint/v3" xmlns:ns2="41209db4-886f-408c-ae95-e8a853991e5c" xmlns:ns3="http://schemas.microsoft.com/sharepoint/v3/fields" xmlns:ns4="815bc04c-eb81-4c5a-978a-5606266d5a8e" targetNamespace="http://schemas.microsoft.com/office/2006/metadata/properties" ma:root="true" ma:fieldsID="e60923a62c717835deeb85617f670c07" ns1:_="" ns2:_="" ns3:_="" ns4:_="">
    <xsd:import namespace="http://schemas.microsoft.com/sharepoint/v3"/>
    <xsd:import namespace="41209db4-886f-408c-ae95-e8a853991e5c"/>
    <xsd:import namespace="http://schemas.microsoft.com/sharepoint/v3/fields"/>
    <xsd:import namespace="815bc04c-eb81-4c5a-978a-5606266d5a8e"/>
    <xsd:element name="properties">
      <xsd:complexType>
        <xsd:sequence>
          <xsd:element name="documentManagement">
            <xsd:complexType>
              <xsd:all>
                <xsd:element ref="ns2:_dlc_DocId" minOccurs="0"/>
                <xsd:element ref="ns2:_dlc_DocIdUrl" minOccurs="0"/>
                <xsd:element ref="ns2:_dlc_DocIdPersistId" minOccurs="0"/>
                <xsd:element ref="ns2:Samtykkenummer" minOccurs="0"/>
                <xsd:element ref="ns2:Samtykkenummer_x0020__x0028_EKSTRA_x0020_FELT_x0029_" minOccurs="0"/>
                <xsd:element ref="ns1:PublishingStartDate" minOccurs="0"/>
                <xsd:element ref="ns1:PublishingExpirationDate" minOccurs="0"/>
                <xsd:element ref="ns2:n235b902ed1b486aa028763828b80966" minOccurs="0"/>
                <xsd:element ref="ns2:TaxCatchAll" minOccurs="0"/>
                <xsd:element ref="ns2:m00212365ff94e5981b0ffaedec7fcbd" minOccurs="0"/>
                <xsd:element ref="ns2:b8ec4ef4fcc24ee8a48f48081a658d3a" minOccurs="0"/>
                <xsd:element ref="ns3:wic_System_Copyright" minOccurs="0"/>
                <xsd:element ref="ns4:RightsOfUse2"/>
                <xsd:element ref="ns2:Sidst_x0020_opdateret" minOccurs="0"/>
                <xsd:element ref="ns2:Dokumenttype" minOccurs="0"/>
                <xsd:element ref="ns2:Yderligere_x0020_inform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3" nillable="true" ma:displayName="Startdato for planlægning" ma:description="Startdato for planlægning er en webstedskolonne, der blev oprettet vha. publiceringsfunktionen. Den bruges til at angive den dato og det klokkeslæt, hvor denne side først vil være synlig for besøgende på webstedet." ma:hidden="true" ma:internalName="PublishingStartDate">
      <xsd:simpleType>
        <xsd:restriction base="dms:Unknown"/>
      </xsd:simpleType>
    </xsd:element>
    <xsd:element name="PublishingExpirationDate" ma:index="14" nillable="true" ma:displayName="Slutdato for planlægning" ma:description="Slutdato for planlægning er en webstedskolonne, der blev oprettet vha. publiceringsfunktionen. Den bruges til at angive den dato og det klokkeslæt, hvor denne side ikke længere vil være synlig for besøgende på webstedet."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1209db4-886f-408c-ae95-e8a853991e5c" elementFormDefault="qualified">
    <xsd:import namespace="http://schemas.microsoft.com/office/2006/documentManagement/types"/>
    <xsd:import namespace="http://schemas.microsoft.com/office/infopath/2007/PartnerControls"/>
    <xsd:element name="_dlc_DocId" ma:index="8" nillable="true" ma:displayName="Værdi for dokument-id" ma:description="Værdien af det dokument-id, der er tildelt dette element." ma:internalName="_dlc_DocId" ma:readOnly="true">
      <xsd:simpleType>
        <xsd:restriction base="dms:Text"/>
      </xsd:simpleType>
    </xsd:element>
    <xsd:element name="_dlc_DocIdUrl" ma:index="9" nillable="true" ma:displayName="Dokument-id" ma:description="Permanent link til dette dok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amtykkenummer" ma:index="11" nillable="true" ma:displayName="Samtykkenummer" ma:description="Her skrives det syv cifrede dokumentnummer samtykket har i Workzone, Hvis der er flere numre tilknyttet til billedet adskilles de med semikolon. &#10;Hvis der er tale om et situationsbillede - skrives &quot;Situationsbillede&quot;. &#10;Hvis der er tale om et billede fra Colourbox - skrives &quot;Colourbox&quot;.&#10;OBS: Der er plads til 31 samtykkenumre i feltet (inkl. semikolon)." ma:internalName="Samtykkenummer">
      <xsd:simpleType>
        <xsd:restriction base="dms:Note">
          <xsd:maxLength value="255"/>
        </xsd:restriction>
      </xsd:simpleType>
    </xsd:element>
    <xsd:element name="Samtykkenummer_x0020__x0028_EKSTRA_x0020_FELT_x0029_" ma:index="12" nillable="true" ma:displayName="Samtykkenummer (EKSTRA FELT)" ma:description="Brug kun dette felt, hvis der skal sættes flere end 31 samtykkenumre på et dokument eller billede.&#10;OBS: Der er plads til 31 samtykkenumre i feltet (inkl. semikolon)." ma:internalName="Samtykkenummer_x0020__x0028_EKSTRA_x0020_FELT_x0029_">
      <xsd:simpleType>
        <xsd:restriction base="dms:Note">
          <xsd:maxLength value="255"/>
        </xsd:restriction>
      </xsd:simpleType>
    </xsd:element>
    <xsd:element name="n235b902ed1b486aa028763828b80966" ma:index="16" nillable="true" ma:taxonomy="true" ma:internalName="n235b902ed1b486aa028763828b80966" ma:taxonomyFieldName="taggedtags" ma:displayName="Emneord" ma:fieldId="{7235b902-ed1b-486a-a028-763828b80966}" ma:taxonomyMulti="true" ma:sspId="b335dc01-0bcb-4bbd-8ab2-2c7581a3c65b" ma:termSetId="d9ed31b2-1a12-4439-8d9a-3a6454bf9bc8" ma:anchorId="00000000-0000-0000-0000-000000000000" ma:open="true" ma:isKeyword="false">
      <xsd:complexType>
        <xsd:sequence>
          <xsd:element ref="pc:Terms" minOccurs="0" maxOccurs="1"/>
        </xsd:sequence>
      </xsd:complexType>
    </xsd:element>
    <xsd:element name="TaxCatchAll" ma:index="17" nillable="true" ma:displayName="Taxonomy Catch All Column" ma:description="" ma:hidden="true" ma:list="{e009b833-548c-4e20-a858-f790edfed799}" ma:internalName="TaxCatchAll" ma:showField="CatchAllData" ma:web="41209db4-886f-408c-ae95-e8a853991e5c">
      <xsd:complexType>
        <xsd:complexContent>
          <xsd:extension base="dms:MultiChoiceLookup">
            <xsd:sequence>
              <xsd:element name="Value" type="dms:Lookup" maxOccurs="unbounded" minOccurs="0" nillable="true"/>
            </xsd:sequence>
          </xsd:extension>
        </xsd:complexContent>
      </xsd:complexType>
    </xsd:element>
    <xsd:element name="m00212365ff94e5981b0ffaedec7fcbd" ma:index="19" nillable="true" ma:taxonomy="true" ma:internalName="m00212365ff94e5981b0ffaedec7fcbd" ma:taxonomyFieldName="division" ma:displayName="Virksomhed" ma:fieldId="{60021236-5ff9-4e59-81b0-ffaedec7fcbd}" ma:sspId="b335dc01-0bcb-4bbd-8ab2-2c7581a3c65b" ma:termSetId="21ff0452-a813-4667-834b-2b1a3f341dda" ma:anchorId="00000000-0000-0000-0000-000000000000" ma:open="true" ma:isKeyword="false">
      <xsd:complexType>
        <xsd:sequence>
          <xsd:element ref="pc:Terms" minOccurs="0" maxOccurs="1"/>
        </xsd:sequence>
      </xsd:complexType>
    </xsd:element>
    <xsd:element name="b8ec4ef4fcc24ee8a48f48081a658d3a" ma:index="21" nillable="true" ma:taxonomy="true" ma:internalName="b8ec4ef4fcc24ee8a48f48081a658d3a" ma:taxonomyFieldName="unit" ma:displayName="Enhed" ma:fieldId="{b8ec4ef4-fcc2-4ee8-a48f-48081a658d3a}" ma:sspId="b335dc01-0bcb-4bbd-8ab2-2c7581a3c65b" ma:termSetId="b8e18aba-abaa-48d4-b0c3-8c4aae54e1fc" ma:anchorId="00000000-0000-0000-0000-000000000000" ma:open="true" ma:isKeyword="false">
      <xsd:complexType>
        <xsd:sequence>
          <xsd:element ref="pc:Terms" minOccurs="0" maxOccurs="1"/>
        </xsd:sequence>
      </xsd:complexType>
    </xsd:element>
    <xsd:element name="Sidst_x0020_opdateret" ma:index="24" nillable="true" ma:displayName="Sidst opdateret" ma:format="DateOnly" ma:internalName="Sidst_x0020_opdateret">
      <xsd:simpleType>
        <xsd:restriction base="dms:DateTime"/>
      </xsd:simpleType>
    </xsd:element>
    <xsd:element name="Dokumenttype" ma:index="25" nillable="true" ma:displayName="Dokumenttype" ma:format="Dropdown" ma:internalName="Dokumenttype">
      <xsd:simpleType>
        <xsd:restriction base="dms:Choice">
          <xsd:enumeration value="Vejledning"/>
          <xsd:enumeration value="Formular"/>
          <xsd:enumeration value="Præsentation"/>
          <xsd:enumeration value="Andet"/>
        </xsd:restriction>
      </xsd:simpleType>
    </xsd:element>
    <xsd:element name="Yderligere_x0020_information" ma:index="26" nillable="true" ma:displayName="Yderligere information" ma:internalName="Yderligere_x0020_information">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2" nillable="true" ma:displayName="Copyright" ma:internalName="wic_System_Copyright">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15bc04c-eb81-4c5a-978a-5606266d5a8e" elementFormDefault="qualified">
    <xsd:import namespace="http://schemas.microsoft.com/office/2006/documentManagement/types"/>
    <xsd:import namespace="http://schemas.microsoft.com/office/infopath/2007/PartnerControls"/>
    <xsd:element name="RightsOfUse2" ma:index="23" ma:displayName="Brugsret" ma:default="Fri afbenyttelse" ma:internalName="RightsOfUse2">
      <xsd:simpleType>
        <xsd:union memberTypes="dms:Text">
          <xsd:simpleType>
            <xsd:restriction base="dms:Choice">
              <xsd:enumeration value="Fri afbenyttelse"/>
              <xsd:enumeration value="Kun intranet"/>
            </xsd:restriction>
          </xsd:simpleType>
        </xsd:un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Samtykkenummer xmlns="41209db4-886f-408c-ae95-e8a853991e5c" xsi:nil="true"/>
    <Samtykkenummer_x0020__x0028_EKSTRA_x0020_FELT_x0029_ xmlns="41209db4-886f-408c-ae95-e8a853991e5c" xsi:nil="true"/>
    <RightsOfUse2 xmlns="815bc04c-eb81-4c5a-978a-5606266d5a8e">Fri afbenyttelse</RightsOfUse2>
    <PublishingExpirationDate xmlns="http://schemas.microsoft.com/sharepoint/v3" xsi:nil="true"/>
    <PublishingStartDate xmlns="http://schemas.microsoft.com/sharepoint/v3" xsi:nil="true"/>
    <TaxCatchAll xmlns="41209db4-886f-408c-ae95-e8a853991e5c"/>
    <m00212365ff94e5981b0ffaedec7fcbd xmlns="41209db4-886f-408c-ae95-e8a853991e5c">
      <Terms xmlns="http://schemas.microsoft.com/office/infopath/2007/PartnerControls"/>
    </m00212365ff94e5981b0ffaedec7fcbd>
    <n235b902ed1b486aa028763828b80966 xmlns="41209db4-886f-408c-ae95-e8a853991e5c">
      <Terms xmlns="http://schemas.microsoft.com/office/infopath/2007/PartnerControls"/>
    </n235b902ed1b486aa028763828b80966>
    <b8ec4ef4fcc24ee8a48f48081a658d3a xmlns="41209db4-886f-408c-ae95-e8a853991e5c">
      <Terms xmlns="http://schemas.microsoft.com/office/infopath/2007/PartnerControls"/>
    </b8ec4ef4fcc24ee8a48f48081a658d3a>
    <wic_System_Copyright xmlns="http://schemas.microsoft.com/sharepoint/v3/fields" xsi:nil="true"/>
    <_dlc_DocId xmlns="41209db4-886f-408c-ae95-e8a853991e5c">HSTENOCEN-1385993841-4</_dlc_DocId>
    <_dlc_DocIdUrl xmlns="41209db4-886f-408c-ae95-e8a853991e5c">
      <Url>https://www.sdcc.dk/sundEUD/data-sund-eud/_layouts/15/DocIdRedir.aspx?ID=HSTENOCEN-1385993841-4</Url>
      <Description>HSTENOCEN-1385993841-4</Description>
    </_dlc_DocIdUrl>
    <Sidst_x0020_opdateret xmlns="41209db4-886f-408c-ae95-e8a853991e5c" xsi:nil="true"/>
    <Dokumenttype xmlns="41209db4-886f-408c-ae95-e8a853991e5c" xsi:nil="true"/>
    <Yderligere_x0020_information xmlns="41209db4-886f-408c-ae95-e8a853991e5c" xsi:nil="true"/>
  </documentManagement>
</p:properties>
</file>

<file path=customXml/itemProps1.xml><?xml version="1.0" encoding="utf-8"?>
<ds:datastoreItem xmlns:ds="http://schemas.openxmlformats.org/officeDocument/2006/customXml" ds:itemID="{7E822DF9-C1A2-40FE-A4F7-50D4BB41A0DD}"/>
</file>

<file path=customXml/itemProps2.xml><?xml version="1.0" encoding="utf-8"?>
<ds:datastoreItem xmlns:ds="http://schemas.openxmlformats.org/officeDocument/2006/customXml" ds:itemID="{F2348599-B666-48F2-A086-B925666B01D3}"/>
</file>

<file path=customXml/itemProps3.xml><?xml version="1.0" encoding="utf-8"?>
<ds:datastoreItem xmlns:ds="http://schemas.openxmlformats.org/officeDocument/2006/customXml" ds:itemID="{D0489AB7-9DC2-4772-A1CA-FEEAFCB63499}"/>
</file>

<file path=customXml/itemProps4.xml><?xml version="1.0" encoding="utf-8"?>
<ds:datastoreItem xmlns:ds="http://schemas.openxmlformats.org/officeDocument/2006/customXml" ds:itemID="{F6F1596C-6D06-465E-BF03-44E909C52D32}"/>
</file>

<file path=docProps/app.xml><?xml version="1.0" encoding="utf-8"?>
<Properties xmlns="http://schemas.openxmlformats.org/officeDocument/2006/extended-properties" xmlns:vt="http://schemas.openxmlformats.org/officeDocument/2006/docPropsVTypes">
  <TotalTime>1186</TotalTime>
  <Words>290</Words>
  <Application>Microsoft Office PowerPoint</Application>
  <PresentationFormat>Widescreen</PresentationFormat>
  <Paragraphs>78</Paragraphs>
  <Slides>6</Slides>
  <Notes>4</Notes>
  <HiddenSlides>0</HiddenSlides>
  <MMClips>0</MMClips>
  <ScaleCrop>false</ScaleCrop>
  <HeadingPairs>
    <vt:vector size="6" baseType="variant">
      <vt:variant>
        <vt:lpstr>Benyttede skrifttyper</vt:lpstr>
      </vt:variant>
      <vt:variant>
        <vt:i4>5</vt:i4>
      </vt:variant>
      <vt:variant>
        <vt:lpstr>Tema</vt:lpstr>
      </vt:variant>
      <vt:variant>
        <vt:i4>1</vt:i4>
      </vt:variant>
      <vt:variant>
        <vt:lpstr>Slidetitler</vt:lpstr>
      </vt:variant>
      <vt:variant>
        <vt:i4>6</vt:i4>
      </vt:variant>
    </vt:vector>
  </HeadingPairs>
  <TitlesOfParts>
    <vt:vector size="12" baseType="lpstr">
      <vt:lpstr>Arial</vt:lpstr>
      <vt:lpstr>Calibri</vt:lpstr>
      <vt:lpstr>Calibri Light</vt:lpstr>
      <vt:lpstr>Symbol</vt:lpstr>
      <vt:lpstr>Verdana</vt:lpstr>
      <vt:lpstr>Office Theme</vt:lpstr>
      <vt:lpstr>Læringsnetværksmøde Data Sund EUD</vt:lpstr>
      <vt:lpstr>Agenda</vt:lpstr>
      <vt:lpstr>PowerPoint-præsentation</vt:lpstr>
      <vt:lpstr>Status på evalueringsaktiviteter</vt:lpstr>
      <vt:lpstr>Drøftelser i online grupperum </vt:lpstr>
      <vt:lpstr>Data Sund EUD Læringsnetværket  - mødedatoer 2023/24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Status på evalueringsaktiviteter</dc:title>
  <dc:creator>Clara Heinze</dc:creator>
  <cp:lastModifiedBy>Lene Winther Ringgaard</cp:lastModifiedBy>
  <cp:revision>25</cp:revision>
  <dcterms:created xsi:type="dcterms:W3CDTF">2023-06-26T07:05:39Z</dcterms:created>
  <dcterms:modified xsi:type="dcterms:W3CDTF">2023-06-29T11:16:43Z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0x010100BCFC3DAB4FA4CC4AB59A8802B62E8831</vt:lpwstr>
  </property>
  <property fmtid="{D5CDD505-2E9C-101B-9397-08002B2CF9AE}" pid="3" name="_dlc_DocIdItemGuid">
    <vt:lpwstr>6015a4fd-1740-4d75-8b9e-5d618fba18c5</vt:lpwstr>
  </property>
  <property fmtid="{D5CDD505-2E9C-101B-9397-08002B2CF9AE}" pid="4" name="taggedtags">
    <vt:lpwstr/>
  </property>
  <property fmtid="{D5CDD505-2E9C-101B-9397-08002B2CF9AE}" pid="5" name="division">
    <vt:lpwstr/>
  </property>
  <property fmtid="{D5CDD505-2E9C-101B-9397-08002B2CF9AE}" pid="6" name="unit">
    <vt:lpwstr/>
  </property>
</Properties>
</file>